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66600" cy="6845300"/>
  <p:notesSz cx="12166600" cy="6845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9F6EF-3763-44B4-AA23-3C21304C481C}" v="5" dt="2020-05-27T11:32:52.151"/>
    <p1510:client id="{28559FCD-2DBF-4C74-806E-46FC6C2CED69}" v="467" dt="2020-05-28T06:09:58.922"/>
    <p1510:client id="{95DB948A-6091-4E8F-8A47-7536F6FB4EE2}" v="186" dt="2020-05-28T04:04:32.010"/>
    <p1510:client id="{99C9F64A-8D18-47E6-BEB3-7E0988F5C1C0}" v="868" dt="2020-05-27T11:30:26.08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44" y="29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2971" y="2122043"/>
            <a:ext cx="10347008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5942" y="3833368"/>
            <a:ext cx="8521065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A0953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8522403" cy="6840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1695" y="210456"/>
            <a:ext cx="1340002" cy="4608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A0953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8647" y="1574419"/>
            <a:ext cx="529523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9069" y="1574419"/>
            <a:ext cx="529523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A0953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8596" y="926185"/>
            <a:ext cx="10555757" cy="375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A0953"/>
                </a:solidFill>
                <a:latin typeface="Gothic Uralic"/>
                <a:cs typeface="Gothic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6940" y="1336218"/>
            <a:ext cx="10559069" cy="2130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38803" y="6366129"/>
            <a:ext cx="3895344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647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4524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jpg"/><Relationship Id="rId4" Type="http://schemas.openxmlformats.org/officeDocument/2006/relationships/image" Target="../media/image81.png"/><Relationship Id="rId9" Type="http://schemas.openxmlformats.org/officeDocument/2006/relationships/image" Target="../media/image8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51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image" Target="../media/image31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67.png"/><Relationship Id="rId3" Type="http://schemas.openxmlformats.org/officeDocument/2006/relationships/image" Target="../media/image47.png"/><Relationship Id="rId21" Type="http://schemas.openxmlformats.org/officeDocument/2006/relationships/image" Target="../media/image71.sv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75.sv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6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73.svg"/><Relationship Id="rId28" Type="http://schemas.openxmlformats.org/officeDocument/2006/relationships/image" Target="../media/image68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5.png"/><Relationship Id="rId27" Type="http://schemas.openxmlformats.org/officeDocument/2006/relationships/image" Target="../media/image7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здание, стол, сидит, больш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970BF4B-6BEA-4300-86F6-85F67BA4C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287" y="1895"/>
            <a:ext cx="9061320" cy="6839109"/>
          </a:xfrm>
          <a:prstGeom prst="rect">
            <a:avLst/>
          </a:prstGeom>
        </p:spPr>
      </p:pic>
      <p:pic>
        <p:nvPicPr>
          <p:cNvPr id="5" name="Рисунок 5" descr="Изображение выглядит как рубаш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CC99ACE-849F-4201-812B-A407DC10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" y="2079"/>
            <a:ext cx="6517896" cy="68442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166119" y="265404"/>
            <a:ext cx="576961" cy="335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2851" y="6085844"/>
            <a:ext cx="1741805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70" dirty="0">
                <a:solidFill>
                  <a:srgbClr val="FFFFFF"/>
                </a:solidFill>
                <a:latin typeface="Arial"/>
                <a:cs typeface="Arial"/>
              </a:rPr>
              <a:t>gale</a:t>
            </a:r>
            <a:r>
              <a:rPr sz="1250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50" spc="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50" spc="-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50" spc="75" dirty="0">
                <a:solidFill>
                  <a:srgbClr val="FFFFFF"/>
                </a:solidFill>
                <a:latin typeface="Arial"/>
                <a:cs typeface="Arial"/>
              </a:rPr>
              <a:t>a-n</a:t>
            </a:r>
            <a:r>
              <a:rPr sz="1250" spc="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50" spc="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250" spc="-10" dirty="0">
                <a:solidFill>
                  <a:srgbClr val="FFFFFF"/>
                </a:solidFill>
                <a:latin typeface="Arial"/>
                <a:cs typeface="Arial"/>
              </a:rPr>
              <a:t>osibirsk.ru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B3A7C2C-6C9B-4E40-A752-3DC1BAFB8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37776" y="1005976"/>
            <a:ext cx="1971675" cy="16859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73675" y="1493664"/>
            <a:ext cx="4919459" cy="4916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01213" y="924166"/>
            <a:ext cx="317881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0" dirty="0">
                <a:solidFill>
                  <a:srgbClr val="2A0953"/>
                </a:solidFill>
                <a:latin typeface="Arial"/>
                <a:cs typeface="Arial"/>
              </a:rPr>
              <a:t>Рекламная</a:t>
            </a:r>
            <a:r>
              <a:rPr sz="2300" b="1" spc="-1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2300" b="1" spc="20" dirty="0">
                <a:solidFill>
                  <a:srgbClr val="2A0953"/>
                </a:solidFill>
                <a:latin typeface="Arial"/>
                <a:cs typeface="Arial"/>
              </a:rPr>
              <a:t>кампания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7057" y="2484171"/>
            <a:ext cx="833755" cy="65466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89535">
              <a:lnSpc>
                <a:spcPts val="4135"/>
              </a:lnSpc>
              <a:spcBef>
                <a:spcPts val="105"/>
              </a:spcBef>
            </a:pPr>
            <a:r>
              <a:rPr sz="3500" b="1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3500" dirty="0">
              <a:latin typeface="Arial"/>
              <a:cs typeface="Arial"/>
            </a:endParaRPr>
          </a:p>
          <a:p>
            <a:pPr marL="12700">
              <a:lnSpc>
                <a:spcPts val="894"/>
              </a:lnSpc>
            </a:pPr>
            <a:endParaRPr lang="ru-RU" sz="800" b="1" spc="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79230" y="1928584"/>
            <a:ext cx="1898650" cy="6229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68580" marR="5080" indent="-56515">
              <a:lnSpc>
                <a:spcPts val="2170"/>
              </a:lnSpc>
              <a:spcBef>
                <a:spcPts val="475"/>
              </a:spcBef>
            </a:pPr>
            <a:r>
              <a:rPr sz="2100" b="1" spc="5" dirty="0">
                <a:solidFill>
                  <a:srgbClr val="FFFFFF"/>
                </a:solidFill>
                <a:latin typeface="Arial"/>
                <a:cs typeface="Arial"/>
              </a:rPr>
              <a:t>Ежемесячное  </a:t>
            </a:r>
            <a:r>
              <a:rPr sz="2100" b="1" spc="25" dirty="0">
                <a:solidFill>
                  <a:srgbClr val="FFFFFF"/>
                </a:solidFill>
                <a:latin typeface="Arial"/>
                <a:cs typeface="Arial"/>
              </a:rPr>
              <a:t>размещение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5872" y="4466932"/>
            <a:ext cx="913986" cy="646331"/>
          </a:xfrm>
          <a:prstGeom prst="rect">
            <a:avLst/>
          </a:prstGeom>
        </p:spPr>
        <p:txBody>
          <a:bodyPr vert="horz" wrap="square" lIns="0" tIns="30480" rIns="0" bIns="0" rtlCol="0" anchor="t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0"/>
              </a:spcBef>
            </a:pPr>
            <a:r>
              <a:rPr lang="ru-RU" sz="800" b="1" spc="5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Аппликации на путевых стенах в метро на самых загруженных станциях</a:t>
            </a:r>
            <a:endParaRPr lang="ru-RU" sz="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8209" y="4922786"/>
            <a:ext cx="274955" cy="560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8084" y="5373852"/>
            <a:ext cx="1204595" cy="62998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Топовых</a:t>
            </a:r>
            <a:r>
              <a:rPr sz="8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Радиостанций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 (Европа+, Энержди,  DFM, </a:t>
            </a:r>
            <a:r>
              <a:rPr sz="800" b="1" spc="10" dirty="0">
                <a:solidFill>
                  <a:srgbClr val="FFFFFF"/>
                </a:solidFill>
                <a:latin typeface="Arial"/>
                <a:cs typeface="Arial"/>
              </a:rPr>
              <a:t>Авторадио, 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Юнитон)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9420" y="4876376"/>
            <a:ext cx="878205" cy="104203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075"/>
              </a:spcBef>
            </a:pPr>
            <a:r>
              <a:rPr sz="3500" b="1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3500" dirty="0">
              <a:latin typeface="Arial"/>
              <a:cs typeface="Arial"/>
            </a:endParaRPr>
          </a:p>
          <a:p>
            <a:pPr marL="12700" marR="69215">
              <a:lnSpc>
                <a:spcPts val="819"/>
              </a:lnSpc>
              <a:spcBef>
                <a:spcPts val="37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Конструкций 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оживленных  </a:t>
            </a:r>
            <a:r>
              <a:rPr sz="800" b="1" spc="10" dirty="0">
                <a:solidFill>
                  <a:srgbClr val="FFFFFF"/>
                </a:solidFill>
                <a:latin typeface="Arial"/>
                <a:cs typeface="Arial"/>
              </a:rPr>
              <a:t>магистралях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07071" y="2982862"/>
            <a:ext cx="1025525" cy="616585"/>
          </a:xfrm>
          <a:prstGeom prst="rect">
            <a:avLst/>
          </a:prstGeom>
        </p:spPr>
        <p:txBody>
          <a:bodyPr vert="horz" wrap="square" lIns="0" tIns="32384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700</a:t>
            </a:r>
            <a:r>
              <a:rPr sz="22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200" dirty="0">
              <a:latin typeface="Arial"/>
              <a:cs typeface="Arial"/>
            </a:endParaRPr>
          </a:p>
          <a:p>
            <a:pPr marL="336550" marR="137795" indent="-257175">
              <a:lnSpc>
                <a:spcPts val="830"/>
              </a:lnSpc>
              <a:spcBef>
                <a:spcPts val="200"/>
              </a:spcBef>
            </a:pPr>
            <a:r>
              <a:rPr sz="800" b="1" spc="15" dirty="0">
                <a:solidFill>
                  <a:srgbClr val="FFFFFF"/>
                </a:solidFill>
                <a:latin typeface="Arial"/>
                <a:cs typeface="Arial"/>
              </a:rPr>
              <a:t>Охват за</a:t>
            </a:r>
            <a:r>
              <a:rPr sz="8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месяц 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(чел.)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15034" y="3987876"/>
            <a:ext cx="274955" cy="560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3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01863" y="4056532"/>
            <a:ext cx="821690" cy="1140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Рекламных 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акций  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рейтинговых 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каналах  </a:t>
            </a:r>
            <a:r>
              <a:rPr sz="800" b="1" spc="10" dirty="0">
                <a:solidFill>
                  <a:srgbClr val="FFFFFF"/>
                </a:solidFill>
                <a:latin typeface="Arial"/>
                <a:cs typeface="Arial"/>
              </a:rPr>
              <a:t>(Первый, 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СТС,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Россия1,  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ТНТ,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Пятница,  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REN-TV, </a:t>
            </a:r>
            <a:r>
              <a:rPr sz="800" b="1" spc="30" dirty="0">
                <a:solidFill>
                  <a:srgbClr val="FFFFFF"/>
                </a:solidFill>
                <a:latin typeface="Arial"/>
                <a:cs typeface="Arial"/>
              </a:rPr>
              <a:t>Пятый 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канал)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14587" y="3423704"/>
            <a:ext cx="2162810" cy="101409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3800" b="1" spc="20" dirty="0">
                <a:solidFill>
                  <a:srgbClr val="E10886"/>
                </a:solidFill>
                <a:latin typeface="Arial"/>
                <a:cs typeface="Arial"/>
              </a:rPr>
              <a:t>1 000</a:t>
            </a:r>
            <a:r>
              <a:rPr sz="3800" b="1" spc="-4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3800" b="1" spc="20" dirty="0">
                <a:solidFill>
                  <a:srgbClr val="E10886"/>
                </a:solidFill>
                <a:latin typeface="Arial"/>
                <a:cs typeface="Arial"/>
              </a:rPr>
              <a:t>000</a:t>
            </a:r>
            <a:endParaRPr sz="3800" dirty="0">
              <a:latin typeface="Arial"/>
              <a:cs typeface="Arial"/>
            </a:endParaRPr>
          </a:p>
          <a:p>
            <a:pPr marL="67945" marR="48260" algn="ctr">
              <a:lnSpc>
                <a:spcPct val="104800"/>
              </a:lnSpc>
              <a:spcBef>
                <a:spcPts val="45"/>
              </a:spcBef>
            </a:pPr>
            <a:r>
              <a:rPr sz="1150" b="1" spc="35" dirty="0">
                <a:solidFill>
                  <a:srgbClr val="2A0953"/>
                </a:solidFill>
                <a:latin typeface="Arial"/>
                <a:cs typeface="Arial"/>
              </a:rPr>
              <a:t>Средний охват</a:t>
            </a:r>
            <a:r>
              <a:rPr sz="1150" b="1" spc="-19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50" b="1" spc="25" dirty="0">
                <a:solidFill>
                  <a:srgbClr val="2A0953"/>
                </a:solidFill>
                <a:latin typeface="Arial"/>
                <a:cs typeface="Arial"/>
              </a:rPr>
              <a:t>рекламной  кампании </a:t>
            </a:r>
            <a:r>
              <a:rPr sz="1150" b="1" spc="35" dirty="0">
                <a:solidFill>
                  <a:srgbClr val="2A0953"/>
                </a:solidFill>
                <a:latin typeface="Arial"/>
                <a:cs typeface="Arial"/>
              </a:rPr>
              <a:t>за</a:t>
            </a:r>
            <a:r>
              <a:rPr sz="1150" b="1" spc="-2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50" b="1" spc="20" dirty="0">
                <a:solidFill>
                  <a:srgbClr val="2A0953"/>
                </a:solidFill>
                <a:latin typeface="Arial"/>
                <a:cs typeface="Arial"/>
              </a:rPr>
              <a:t>акцию </a:t>
            </a:r>
            <a:r>
              <a:rPr sz="1150" b="1" spc="10" dirty="0">
                <a:solidFill>
                  <a:srgbClr val="2A0953"/>
                </a:solidFill>
                <a:latin typeface="Arial"/>
                <a:cs typeface="Arial"/>
              </a:rPr>
              <a:t>(чел.)</a:t>
            </a:r>
            <a:endParaRPr sz="1150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15533" y="4778398"/>
            <a:ext cx="443230" cy="443230"/>
            <a:chOff x="1115533" y="4778398"/>
            <a:chExt cx="443230" cy="443230"/>
          </a:xfrm>
        </p:grpSpPr>
        <p:sp>
          <p:nvSpPr>
            <p:cNvPr id="19" name="object 19"/>
            <p:cNvSpPr/>
            <p:nvPr/>
          </p:nvSpPr>
          <p:spPr>
            <a:xfrm>
              <a:off x="1123887" y="4786751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20">
                  <a:moveTo>
                    <a:pt x="213233" y="0"/>
                  </a:moveTo>
                  <a:lnTo>
                    <a:pt x="164339" y="5632"/>
                  </a:lnTo>
                  <a:lnTo>
                    <a:pt x="119457" y="21674"/>
                  </a:lnTo>
                  <a:lnTo>
                    <a:pt x="79865" y="46847"/>
                  </a:lnTo>
                  <a:lnTo>
                    <a:pt x="46843" y="79869"/>
                  </a:lnTo>
                  <a:lnTo>
                    <a:pt x="21672" y="119461"/>
                  </a:lnTo>
                  <a:lnTo>
                    <a:pt x="5631" y="164342"/>
                  </a:lnTo>
                  <a:lnTo>
                    <a:pt x="0" y="213233"/>
                  </a:lnTo>
                  <a:lnTo>
                    <a:pt x="5631" y="262126"/>
                  </a:lnTo>
                  <a:lnTo>
                    <a:pt x="21672" y="307008"/>
                  </a:lnTo>
                  <a:lnTo>
                    <a:pt x="46843" y="346600"/>
                  </a:lnTo>
                  <a:lnTo>
                    <a:pt x="79865" y="379622"/>
                  </a:lnTo>
                  <a:lnTo>
                    <a:pt x="119457" y="404793"/>
                  </a:lnTo>
                  <a:lnTo>
                    <a:pt x="164339" y="420834"/>
                  </a:lnTo>
                  <a:lnTo>
                    <a:pt x="213233" y="426466"/>
                  </a:lnTo>
                  <a:lnTo>
                    <a:pt x="262123" y="420834"/>
                  </a:lnTo>
                  <a:lnTo>
                    <a:pt x="307004" y="404793"/>
                  </a:lnTo>
                  <a:lnTo>
                    <a:pt x="346596" y="379622"/>
                  </a:lnTo>
                  <a:lnTo>
                    <a:pt x="379618" y="346600"/>
                  </a:lnTo>
                  <a:lnTo>
                    <a:pt x="404791" y="307008"/>
                  </a:lnTo>
                  <a:lnTo>
                    <a:pt x="420833" y="262126"/>
                  </a:lnTo>
                  <a:lnTo>
                    <a:pt x="426466" y="213233"/>
                  </a:lnTo>
                  <a:lnTo>
                    <a:pt x="420833" y="164342"/>
                  </a:lnTo>
                  <a:lnTo>
                    <a:pt x="404791" y="119461"/>
                  </a:lnTo>
                  <a:lnTo>
                    <a:pt x="379618" y="79869"/>
                  </a:lnTo>
                  <a:lnTo>
                    <a:pt x="346596" y="46847"/>
                  </a:lnTo>
                  <a:lnTo>
                    <a:pt x="307004" y="21674"/>
                  </a:lnTo>
                  <a:lnTo>
                    <a:pt x="262123" y="5632"/>
                  </a:lnTo>
                  <a:lnTo>
                    <a:pt x="21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23887" y="4786751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20">
                  <a:moveTo>
                    <a:pt x="213233" y="0"/>
                  </a:moveTo>
                  <a:lnTo>
                    <a:pt x="262123" y="5632"/>
                  </a:lnTo>
                  <a:lnTo>
                    <a:pt x="307004" y="21674"/>
                  </a:lnTo>
                  <a:lnTo>
                    <a:pt x="346596" y="46847"/>
                  </a:lnTo>
                  <a:lnTo>
                    <a:pt x="379618" y="79869"/>
                  </a:lnTo>
                  <a:lnTo>
                    <a:pt x="404791" y="119461"/>
                  </a:lnTo>
                  <a:lnTo>
                    <a:pt x="420833" y="164342"/>
                  </a:lnTo>
                  <a:lnTo>
                    <a:pt x="426466" y="213233"/>
                  </a:lnTo>
                  <a:lnTo>
                    <a:pt x="420833" y="262126"/>
                  </a:lnTo>
                  <a:lnTo>
                    <a:pt x="404791" y="307008"/>
                  </a:lnTo>
                  <a:lnTo>
                    <a:pt x="379618" y="346600"/>
                  </a:lnTo>
                  <a:lnTo>
                    <a:pt x="346596" y="379622"/>
                  </a:lnTo>
                  <a:lnTo>
                    <a:pt x="307004" y="404793"/>
                  </a:lnTo>
                  <a:lnTo>
                    <a:pt x="262123" y="420834"/>
                  </a:lnTo>
                  <a:lnTo>
                    <a:pt x="213233" y="426466"/>
                  </a:lnTo>
                  <a:lnTo>
                    <a:pt x="164339" y="420834"/>
                  </a:lnTo>
                  <a:lnTo>
                    <a:pt x="119457" y="404793"/>
                  </a:lnTo>
                  <a:lnTo>
                    <a:pt x="79865" y="379622"/>
                  </a:lnTo>
                  <a:lnTo>
                    <a:pt x="46843" y="346600"/>
                  </a:lnTo>
                  <a:lnTo>
                    <a:pt x="21672" y="307008"/>
                  </a:lnTo>
                  <a:lnTo>
                    <a:pt x="5631" y="262126"/>
                  </a:lnTo>
                  <a:lnTo>
                    <a:pt x="0" y="213233"/>
                  </a:lnTo>
                  <a:lnTo>
                    <a:pt x="5631" y="164342"/>
                  </a:lnTo>
                  <a:lnTo>
                    <a:pt x="21672" y="119461"/>
                  </a:lnTo>
                  <a:lnTo>
                    <a:pt x="46843" y="79869"/>
                  </a:lnTo>
                  <a:lnTo>
                    <a:pt x="79865" y="46847"/>
                  </a:lnTo>
                  <a:lnTo>
                    <a:pt x="119457" y="21674"/>
                  </a:lnTo>
                  <a:lnTo>
                    <a:pt x="164339" y="5632"/>
                  </a:lnTo>
                  <a:lnTo>
                    <a:pt x="213233" y="0"/>
                  </a:lnTo>
                  <a:close/>
                </a:path>
              </a:pathLst>
            </a:custGeom>
            <a:ln w="16706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81905" y="4913007"/>
              <a:ext cx="306070" cy="204470"/>
            </a:xfrm>
            <a:custGeom>
              <a:avLst/>
              <a:gdLst/>
              <a:ahLst/>
              <a:cxnLst/>
              <a:rect l="l" t="t" r="r" b="b"/>
              <a:pathLst>
                <a:path w="306069" h="204470">
                  <a:moveTo>
                    <a:pt x="274073" y="0"/>
                  </a:moveTo>
                  <a:lnTo>
                    <a:pt x="31866" y="0"/>
                  </a:lnTo>
                  <a:lnTo>
                    <a:pt x="19477" y="2508"/>
                  </a:lnTo>
                  <a:lnTo>
                    <a:pt x="9346" y="9345"/>
                  </a:lnTo>
                  <a:lnTo>
                    <a:pt x="2509" y="19475"/>
                  </a:lnTo>
                  <a:lnTo>
                    <a:pt x="0" y="31864"/>
                  </a:lnTo>
                  <a:lnTo>
                    <a:pt x="0" y="172097"/>
                  </a:lnTo>
                  <a:lnTo>
                    <a:pt x="2509" y="184486"/>
                  </a:lnTo>
                  <a:lnTo>
                    <a:pt x="9346" y="194616"/>
                  </a:lnTo>
                  <a:lnTo>
                    <a:pt x="19477" y="201453"/>
                  </a:lnTo>
                  <a:lnTo>
                    <a:pt x="31866" y="203961"/>
                  </a:lnTo>
                  <a:lnTo>
                    <a:pt x="274073" y="203961"/>
                  </a:lnTo>
                  <a:lnTo>
                    <a:pt x="286462" y="201453"/>
                  </a:lnTo>
                  <a:lnTo>
                    <a:pt x="296592" y="194616"/>
                  </a:lnTo>
                  <a:lnTo>
                    <a:pt x="298890" y="191211"/>
                  </a:lnTo>
                  <a:lnTo>
                    <a:pt x="31866" y="191211"/>
                  </a:lnTo>
                  <a:lnTo>
                    <a:pt x="24432" y="189707"/>
                  </a:lnTo>
                  <a:lnTo>
                    <a:pt x="18354" y="185607"/>
                  </a:lnTo>
                  <a:lnTo>
                    <a:pt x="14252" y="179531"/>
                  </a:lnTo>
                  <a:lnTo>
                    <a:pt x="12746" y="172097"/>
                  </a:lnTo>
                  <a:lnTo>
                    <a:pt x="12746" y="31864"/>
                  </a:lnTo>
                  <a:lnTo>
                    <a:pt x="14252" y="24430"/>
                  </a:lnTo>
                  <a:lnTo>
                    <a:pt x="18354" y="18354"/>
                  </a:lnTo>
                  <a:lnTo>
                    <a:pt x="24432" y="14254"/>
                  </a:lnTo>
                  <a:lnTo>
                    <a:pt x="31866" y="12750"/>
                  </a:lnTo>
                  <a:lnTo>
                    <a:pt x="298890" y="12750"/>
                  </a:lnTo>
                  <a:lnTo>
                    <a:pt x="296592" y="9345"/>
                  </a:lnTo>
                  <a:lnTo>
                    <a:pt x="286462" y="2508"/>
                  </a:lnTo>
                  <a:lnTo>
                    <a:pt x="274073" y="0"/>
                  </a:lnTo>
                  <a:close/>
                </a:path>
                <a:path w="306069" h="204470">
                  <a:moveTo>
                    <a:pt x="298890" y="12750"/>
                  </a:moveTo>
                  <a:lnTo>
                    <a:pt x="274073" y="12750"/>
                  </a:lnTo>
                  <a:lnTo>
                    <a:pt x="281509" y="14254"/>
                  </a:lnTo>
                  <a:lnTo>
                    <a:pt x="287589" y="18354"/>
                  </a:lnTo>
                  <a:lnTo>
                    <a:pt x="291693" y="24430"/>
                  </a:lnTo>
                  <a:lnTo>
                    <a:pt x="293199" y="31864"/>
                  </a:lnTo>
                  <a:lnTo>
                    <a:pt x="293199" y="172097"/>
                  </a:lnTo>
                  <a:lnTo>
                    <a:pt x="291693" y="179531"/>
                  </a:lnTo>
                  <a:lnTo>
                    <a:pt x="287589" y="185607"/>
                  </a:lnTo>
                  <a:lnTo>
                    <a:pt x="281509" y="189707"/>
                  </a:lnTo>
                  <a:lnTo>
                    <a:pt x="274073" y="191211"/>
                  </a:lnTo>
                  <a:lnTo>
                    <a:pt x="298890" y="191211"/>
                  </a:lnTo>
                  <a:lnTo>
                    <a:pt x="303429" y="184486"/>
                  </a:lnTo>
                  <a:lnTo>
                    <a:pt x="305937" y="172097"/>
                  </a:lnTo>
                  <a:lnTo>
                    <a:pt x="305937" y="31864"/>
                  </a:lnTo>
                  <a:lnTo>
                    <a:pt x="303429" y="19475"/>
                  </a:lnTo>
                  <a:lnTo>
                    <a:pt x="298890" y="1275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07400" y="4835906"/>
              <a:ext cx="242202" cy="3065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720993" y="4729077"/>
            <a:ext cx="443230" cy="443230"/>
            <a:chOff x="5720993" y="4729077"/>
            <a:chExt cx="443230" cy="443230"/>
          </a:xfrm>
        </p:grpSpPr>
        <p:sp>
          <p:nvSpPr>
            <p:cNvPr id="24" name="object 24"/>
            <p:cNvSpPr/>
            <p:nvPr/>
          </p:nvSpPr>
          <p:spPr>
            <a:xfrm>
              <a:off x="5729346" y="4737431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233" y="0"/>
                  </a:moveTo>
                  <a:lnTo>
                    <a:pt x="164342" y="5631"/>
                  </a:lnTo>
                  <a:lnTo>
                    <a:pt x="119461" y="21672"/>
                  </a:lnTo>
                  <a:lnTo>
                    <a:pt x="79869" y="46843"/>
                  </a:lnTo>
                  <a:lnTo>
                    <a:pt x="46847" y="79865"/>
                  </a:lnTo>
                  <a:lnTo>
                    <a:pt x="21674" y="119457"/>
                  </a:lnTo>
                  <a:lnTo>
                    <a:pt x="5632" y="164339"/>
                  </a:lnTo>
                  <a:lnTo>
                    <a:pt x="0" y="213233"/>
                  </a:lnTo>
                  <a:lnTo>
                    <a:pt x="5632" y="262122"/>
                  </a:lnTo>
                  <a:lnTo>
                    <a:pt x="21674" y="307002"/>
                  </a:lnTo>
                  <a:lnTo>
                    <a:pt x="46847" y="346592"/>
                  </a:lnTo>
                  <a:lnTo>
                    <a:pt x="79869" y="379612"/>
                  </a:lnTo>
                  <a:lnTo>
                    <a:pt x="119461" y="404782"/>
                  </a:lnTo>
                  <a:lnTo>
                    <a:pt x="164342" y="420823"/>
                  </a:lnTo>
                  <a:lnTo>
                    <a:pt x="213233" y="426455"/>
                  </a:lnTo>
                  <a:lnTo>
                    <a:pt x="262126" y="420823"/>
                  </a:lnTo>
                  <a:lnTo>
                    <a:pt x="307008" y="404782"/>
                  </a:lnTo>
                  <a:lnTo>
                    <a:pt x="346600" y="379612"/>
                  </a:lnTo>
                  <a:lnTo>
                    <a:pt x="379622" y="346592"/>
                  </a:lnTo>
                  <a:lnTo>
                    <a:pt x="404793" y="307002"/>
                  </a:lnTo>
                  <a:lnTo>
                    <a:pt x="420834" y="262122"/>
                  </a:lnTo>
                  <a:lnTo>
                    <a:pt x="426466" y="213233"/>
                  </a:lnTo>
                  <a:lnTo>
                    <a:pt x="420834" y="164339"/>
                  </a:lnTo>
                  <a:lnTo>
                    <a:pt x="404793" y="119457"/>
                  </a:lnTo>
                  <a:lnTo>
                    <a:pt x="379622" y="79865"/>
                  </a:lnTo>
                  <a:lnTo>
                    <a:pt x="346600" y="46843"/>
                  </a:lnTo>
                  <a:lnTo>
                    <a:pt x="307008" y="21672"/>
                  </a:lnTo>
                  <a:lnTo>
                    <a:pt x="262126" y="5631"/>
                  </a:lnTo>
                  <a:lnTo>
                    <a:pt x="21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29346" y="4737431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233" y="0"/>
                  </a:moveTo>
                  <a:lnTo>
                    <a:pt x="262126" y="5631"/>
                  </a:lnTo>
                  <a:lnTo>
                    <a:pt x="307008" y="21672"/>
                  </a:lnTo>
                  <a:lnTo>
                    <a:pt x="346600" y="46843"/>
                  </a:lnTo>
                  <a:lnTo>
                    <a:pt x="379622" y="79865"/>
                  </a:lnTo>
                  <a:lnTo>
                    <a:pt x="404793" y="119457"/>
                  </a:lnTo>
                  <a:lnTo>
                    <a:pt x="420834" y="164339"/>
                  </a:lnTo>
                  <a:lnTo>
                    <a:pt x="426466" y="213233"/>
                  </a:lnTo>
                  <a:lnTo>
                    <a:pt x="420834" y="262122"/>
                  </a:lnTo>
                  <a:lnTo>
                    <a:pt x="404793" y="307002"/>
                  </a:lnTo>
                  <a:lnTo>
                    <a:pt x="379622" y="346592"/>
                  </a:lnTo>
                  <a:lnTo>
                    <a:pt x="346600" y="379612"/>
                  </a:lnTo>
                  <a:lnTo>
                    <a:pt x="307008" y="404782"/>
                  </a:lnTo>
                  <a:lnTo>
                    <a:pt x="262126" y="420823"/>
                  </a:lnTo>
                  <a:lnTo>
                    <a:pt x="213233" y="426455"/>
                  </a:lnTo>
                  <a:lnTo>
                    <a:pt x="164342" y="420823"/>
                  </a:lnTo>
                  <a:lnTo>
                    <a:pt x="119461" y="404782"/>
                  </a:lnTo>
                  <a:lnTo>
                    <a:pt x="79869" y="379612"/>
                  </a:lnTo>
                  <a:lnTo>
                    <a:pt x="46847" y="346592"/>
                  </a:lnTo>
                  <a:lnTo>
                    <a:pt x="21674" y="307002"/>
                  </a:lnTo>
                  <a:lnTo>
                    <a:pt x="5632" y="262122"/>
                  </a:lnTo>
                  <a:lnTo>
                    <a:pt x="0" y="213233"/>
                  </a:lnTo>
                  <a:lnTo>
                    <a:pt x="5632" y="164339"/>
                  </a:lnTo>
                  <a:lnTo>
                    <a:pt x="21674" y="119457"/>
                  </a:lnTo>
                  <a:lnTo>
                    <a:pt x="46847" y="79865"/>
                  </a:lnTo>
                  <a:lnTo>
                    <a:pt x="79869" y="46843"/>
                  </a:lnTo>
                  <a:lnTo>
                    <a:pt x="119461" y="21672"/>
                  </a:lnTo>
                  <a:lnTo>
                    <a:pt x="164342" y="5631"/>
                  </a:lnTo>
                  <a:lnTo>
                    <a:pt x="213233" y="0"/>
                  </a:lnTo>
                  <a:close/>
                </a:path>
              </a:pathLst>
            </a:custGeom>
            <a:ln w="16706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83135" y="4793310"/>
              <a:ext cx="316230" cy="314325"/>
            </a:xfrm>
            <a:custGeom>
              <a:avLst/>
              <a:gdLst/>
              <a:ahLst/>
              <a:cxnLst/>
              <a:rect l="l" t="t" r="r" b="b"/>
              <a:pathLst>
                <a:path w="316229" h="314325">
                  <a:moveTo>
                    <a:pt x="243814" y="285508"/>
                  </a:moveTo>
                  <a:lnTo>
                    <a:pt x="243154" y="283933"/>
                  </a:lnTo>
                  <a:lnTo>
                    <a:pt x="240880" y="281647"/>
                  </a:lnTo>
                  <a:lnTo>
                    <a:pt x="239293" y="280987"/>
                  </a:lnTo>
                  <a:lnTo>
                    <a:pt x="236067" y="280987"/>
                  </a:lnTo>
                  <a:lnTo>
                    <a:pt x="234480" y="281647"/>
                  </a:lnTo>
                  <a:lnTo>
                    <a:pt x="232206" y="283933"/>
                  </a:lnTo>
                  <a:lnTo>
                    <a:pt x="231546" y="285508"/>
                  </a:lnTo>
                  <a:lnTo>
                    <a:pt x="231546" y="288747"/>
                  </a:lnTo>
                  <a:lnTo>
                    <a:pt x="232206" y="290322"/>
                  </a:lnTo>
                  <a:lnTo>
                    <a:pt x="234480" y="292608"/>
                  </a:lnTo>
                  <a:lnTo>
                    <a:pt x="236067" y="293255"/>
                  </a:lnTo>
                  <a:lnTo>
                    <a:pt x="239293" y="293255"/>
                  </a:lnTo>
                  <a:lnTo>
                    <a:pt x="240880" y="292608"/>
                  </a:lnTo>
                  <a:lnTo>
                    <a:pt x="243154" y="290322"/>
                  </a:lnTo>
                  <a:lnTo>
                    <a:pt x="243814" y="288747"/>
                  </a:lnTo>
                  <a:lnTo>
                    <a:pt x="243814" y="285508"/>
                  </a:lnTo>
                  <a:close/>
                </a:path>
                <a:path w="316229" h="314325">
                  <a:moveTo>
                    <a:pt x="315849" y="308165"/>
                  </a:moveTo>
                  <a:lnTo>
                    <a:pt x="267157" y="214439"/>
                  </a:lnTo>
                  <a:lnTo>
                    <a:pt x="262978" y="206375"/>
                  </a:lnTo>
                  <a:lnTo>
                    <a:pt x="273685" y="197408"/>
                  </a:lnTo>
                  <a:lnTo>
                    <a:pt x="274497" y="195694"/>
                  </a:lnTo>
                  <a:lnTo>
                    <a:pt x="274497" y="45707"/>
                  </a:lnTo>
                  <a:lnTo>
                    <a:pt x="270891" y="27940"/>
                  </a:lnTo>
                  <a:lnTo>
                    <a:pt x="261086" y="13411"/>
                  </a:lnTo>
                  <a:lnTo>
                    <a:pt x="259397" y="12268"/>
                  </a:lnTo>
                  <a:lnTo>
                    <a:pt x="246557" y="3606"/>
                  </a:lnTo>
                  <a:lnTo>
                    <a:pt x="228790" y="0"/>
                  </a:lnTo>
                  <a:lnTo>
                    <a:pt x="87058" y="0"/>
                  </a:lnTo>
                  <a:lnTo>
                    <a:pt x="69278" y="3606"/>
                  </a:lnTo>
                  <a:lnTo>
                    <a:pt x="54749" y="13411"/>
                  </a:lnTo>
                  <a:lnTo>
                    <a:pt x="44945" y="27940"/>
                  </a:lnTo>
                  <a:lnTo>
                    <a:pt x="41351" y="45707"/>
                  </a:lnTo>
                  <a:lnTo>
                    <a:pt x="41351" y="70256"/>
                  </a:lnTo>
                  <a:lnTo>
                    <a:pt x="44107" y="73012"/>
                  </a:lnTo>
                  <a:lnTo>
                    <a:pt x="50876" y="73012"/>
                  </a:lnTo>
                  <a:lnTo>
                    <a:pt x="53632" y="70256"/>
                  </a:lnTo>
                  <a:lnTo>
                    <a:pt x="53632" y="45707"/>
                  </a:lnTo>
                  <a:lnTo>
                    <a:pt x="56261" y="32715"/>
                  </a:lnTo>
                  <a:lnTo>
                    <a:pt x="63423" y="22085"/>
                  </a:lnTo>
                  <a:lnTo>
                    <a:pt x="74053" y="14909"/>
                  </a:lnTo>
                  <a:lnTo>
                    <a:pt x="87058" y="12268"/>
                  </a:lnTo>
                  <a:lnTo>
                    <a:pt x="228790" y="12268"/>
                  </a:lnTo>
                  <a:lnTo>
                    <a:pt x="241782" y="14909"/>
                  </a:lnTo>
                  <a:lnTo>
                    <a:pt x="252412" y="22085"/>
                  </a:lnTo>
                  <a:lnTo>
                    <a:pt x="259575" y="32715"/>
                  </a:lnTo>
                  <a:lnTo>
                    <a:pt x="262216" y="45707"/>
                  </a:lnTo>
                  <a:lnTo>
                    <a:pt x="262216" y="191008"/>
                  </a:lnTo>
                  <a:lnTo>
                    <a:pt x="214071" y="231292"/>
                  </a:lnTo>
                  <a:lnTo>
                    <a:pt x="196570" y="231292"/>
                  </a:lnTo>
                  <a:lnTo>
                    <a:pt x="196570" y="219011"/>
                  </a:lnTo>
                  <a:lnTo>
                    <a:pt x="193827" y="216268"/>
                  </a:lnTo>
                  <a:lnTo>
                    <a:pt x="187058" y="216268"/>
                  </a:lnTo>
                  <a:lnTo>
                    <a:pt x="184302" y="219011"/>
                  </a:lnTo>
                  <a:lnTo>
                    <a:pt x="184302" y="231292"/>
                  </a:lnTo>
                  <a:lnTo>
                    <a:pt x="165671" y="231292"/>
                  </a:lnTo>
                  <a:lnTo>
                    <a:pt x="165671" y="219011"/>
                  </a:lnTo>
                  <a:lnTo>
                    <a:pt x="162928" y="216268"/>
                  </a:lnTo>
                  <a:lnTo>
                    <a:pt x="156146" y="216268"/>
                  </a:lnTo>
                  <a:lnTo>
                    <a:pt x="153403" y="219011"/>
                  </a:lnTo>
                  <a:lnTo>
                    <a:pt x="153403" y="231292"/>
                  </a:lnTo>
                  <a:lnTo>
                    <a:pt x="134772" y="231292"/>
                  </a:lnTo>
                  <a:lnTo>
                    <a:pt x="134772" y="219011"/>
                  </a:lnTo>
                  <a:lnTo>
                    <a:pt x="132016" y="216268"/>
                  </a:lnTo>
                  <a:lnTo>
                    <a:pt x="125247" y="216268"/>
                  </a:lnTo>
                  <a:lnTo>
                    <a:pt x="122491" y="219011"/>
                  </a:lnTo>
                  <a:lnTo>
                    <a:pt x="122491" y="231292"/>
                  </a:lnTo>
                  <a:lnTo>
                    <a:pt x="101777" y="231292"/>
                  </a:lnTo>
                  <a:lnTo>
                    <a:pt x="100050" y="229857"/>
                  </a:lnTo>
                  <a:lnTo>
                    <a:pt x="81635" y="214439"/>
                  </a:lnTo>
                  <a:lnTo>
                    <a:pt x="53632" y="191008"/>
                  </a:lnTo>
                  <a:lnTo>
                    <a:pt x="53632" y="121158"/>
                  </a:lnTo>
                  <a:lnTo>
                    <a:pt x="50876" y="118414"/>
                  </a:lnTo>
                  <a:lnTo>
                    <a:pt x="44107" y="118414"/>
                  </a:lnTo>
                  <a:lnTo>
                    <a:pt x="41351" y="121158"/>
                  </a:lnTo>
                  <a:lnTo>
                    <a:pt x="41351" y="195694"/>
                  </a:lnTo>
                  <a:lnTo>
                    <a:pt x="42164" y="197408"/>
                  </a:lnTo>
                  <a:lnTo>
                    <a:pt x="52870" y="206375"/>
                  </a:lnTo>
                  <a:lnTo>
                    <a:pt x="0" y="308165"/>
                  </a:lnTo>
                  <a:lnTo>
                    <a:pt x="1168" y="311873"/>
                  </a:lnTo>
                  <a:lnTo>
                    <a:pt x="5080" y="313905"/>
                  </a:lnTo>
                  <a:lnTo>
                    <a:pt x="6045" y="314121"/>
                  </a:lnTo>
                  <a:lnTo>
                    <a:pt x="9207" y="314121"/>
                  </a:lnTo>
                  <a:lnTo>
                    <a:pt x="11353" y="312915"/>
                  </a:lnTo>
                  <a:lnTo>
                    <a:pt x="62509" y="214439"/>
                  </a:lnTo>
                  <a:lnTo>
                    <a:pt x="70993" y="221538"/>
                  </a:lnTo>
                  <a:lnTo>
                    <a:pt x="37490" y="308952"/>
                  </a:lnTo>
                  <a:lnTo>
                    <a:pt x="39065" y="312496"/>
                  </a:lnTo>
                  <a:lnTo>
                    <a:pt x="42951" y="313994"/>
                  </a:lnTo>
                  <a:lnTo>
                    <a:pt x="43688" y="314121"/>
                  </a:lnTo>
                  <a:lnTo>
                    <a:pt x="46888" y="314121"/>
                  </a:lnTo>
                  <a:lnTo>
                    <a:pt x="49212" y="312623"/>
                  </a:lnTo>
                  <a:lnTo>
                    <a:pt x="56642" y="293268"/>
                  </a:lnTo>
                  <a:lnTo>
                    <a:pt x="215912" y="293268"/>
                  </a:lnTo>
                  <a:lnTo>
                    <a:pt x="218655" y="290512"/>
                  </a:lnTo>
                  <a:lnTo>
                    <a:pt x="218655" y="283743"/>
                  </a:lnTo>
                  <a:lnTo>
                    <a:pt x="215912" y="280987"/>
                  </a:lnTo>
                  <a:lnTo>
                    <a:pt x="61341" y="280987"/>
                  </a:lnTo>
                  <a:lnTo>
                    <a:pt x="66065" y="268668"/>
                  </a:lnTo>
                  <a:lnTo>
                    <a:pt x="66586" y="268719"/>
                  </a:lnTo>
                  <a:lnTo>
                    <a:pt x="249123" y="268719"/>
                  </a:lnTo>
                  <a:lnTo>
                    <a:pt x="249491" y="268668"/>
                  </a:lnTo>
                  <a:lnTo>
                    <a:pt x="249770" y="268630"/>
                  </a:lnTo>
                  <a:lnTo>
                    <a:pt x="266636" y="312623"/>
                  </a:lnTo>
                  <a:lnTo>
                    <a:pt x="268960" y="314121"/>
                  </a:lnTo>
                  <a:lnTo>
                    <a:pt x="272161" y="314121"/>
                  </a:lnTo>
                  <a:lnTo>
                    <a:pt x="272897" y="313994"/>
                  </a:lnTo>
                  <a:lnTo>
                    <a:pt x="276783" y="312496"/>
                  </a:lnTo>
                  <a:lnTo>
                    <a:pt x="278371" y="308952"/>
                  </a:lnTo>
                  <a:lnTo>
                    <a:pt x="262902" y="268630"/>
                  </a:lnTo>
                  <a:lnTo>
                    <a:pt x="258229" y="256451"/>
                  </a:lnTo>
                  <a:lnTo>
                    <a:pt x="248043" y="229857"/>
                  </a:lnTo>
                  <a:lnTo>
                    <a:pt x="245097" y="222173"/>
                  </a:lnTo>
                  <a:lnTo>
                    <a:pt x="245097" y="256451"/>
                  </a:lnTo>
                  <a:lnTo>
                    <a:pt x="70751" y="256451"/>
                  </a:lnTo>
                  <a:lnTo>
                    <a:pt x="80937" y="229857"/>
                  </a:lnTo>
                  <a:lnTo>
                    <a:pt x="96710" y="243065"/>
                  </a:lnTo>
                  <a:lnTo>
                    <a:pt x="98107" y="243560"/>
                  </a:lnTo>
                  <a:lnTo>
                    <a:pt x="217741" y="243560"/>
                  </a:lnTo>
                  <a:lnTo>
                    <a:pt x="219138" y="243065"/>
                  </a:lnTo>
                  <a:lnTo>
                    <a:pt x="233197" y="231292"/>
                  </a:lnTo>
                  <a:lnTo>
                    <a:pt x="234911" y="229857"/>
                  </a:lnTo>
                  <a:lnTo>
                    <a:pt x="245097" y="256451"/>
                  </a:lnTo>
                  <a:lnTo>
                    <a:pt x="245097" y="222173"/>
                  </a:lnTo>
                  <a:lnTo>
                    <a:pt x="244856" y="221538"/>
                  </a:lnTo>
                  <a:lnTo>
                    <a:pt x="253339" y="214439"/>
                  </a:lnTo>
                  <a:lnTo>
                    <a:pt x="304495" y="312915"/>
                  </a:lnTo>
                  <a:lnTo>
                    <a:pt x="306641" y="314121"/>
                  </a:lnTo>
                  <a:lnTo>
                    <a:pt x="309803" y="314121"/>
                  </a:lnTo>
                  <a:lnTo>
                    <a:pt x="310769" y="313905"/>
                  </a:lnTo>
                  <a:lnTo>
                    <a:pt x="314680" y="311873"/>
                  </a:lnTo>
                  <a:lnTo>
                    <a:pt x="315849" y="308165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24486" y="4837481"/>
              <a:ext cx="203695" cy="1484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364810" y="6005036"/>
            <a:ext cx="443230" cy="443230"/>
            <a:chOff x="4364810" y="6005036"/>
            <a:chExt cx="443230" cy="443230"/>
          </a:xfrm>
        </p:grpSpPr>
        <p:sp>
          <p:nvSpPr>
            <p:cNvPr id="29" name="object 29"/>
            <p:cNvSpPr/>
            <p:nvPr/>
          </p:nvSpPr>
          <p:spPr>
            <a:xfrm>
              <a:off x="4373163" y="6013390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233" y="0"/>
                  </a:moveTo>
                  <a:lnTo>
                    <a:pt x="164339" y="5631"/>
                  </a:lnTo>
                  <a:lnTo>
                    <a:pt x="119457" y="21672"/>
                  </a:lnTo>
                  <a:lnTo>
                    <a:pt x="79865" y="46843"/>
                  </a:lnTo>
                  <a:lnTo>
                    <a:pt x="46843" y="79864"/>
                  </a:lnTo>
                  <a:lnTo>
                    <a:pt x="21672" y="119455"/>
                  </a:lnTo>
                  <a:lnTo>
                    <a:pt x="5631" y="164336"/>
                  </a:lnTo>
                  <a:lnTo>
                    <a:pt x="0" y="213227"/>
                  </a:lnTo>
                  <a:lnTo>
                    <a:pt x="5631" y="262119"/>
                  </a:lnTo>
                  <a:lnTo>
                    <a:pt x="21672" y="307001"/>
                  </a:lnTo>
                  <a:lnTo>
                    <a:pt x="46843" y="346592"/>
                  </a:lnTo>
                  <a:lnTo>
                    <a:pt x="79865" y="379614"/>
                  </a:lnTo>
                  <a:lnTo>
                    <a:pt x="119457" y="404786"/>
                  </a:lnTo>
                  <a:lnTo>
                    <a:pt x="164339" y="420827"/>
                  </a:lnTo>
                  <a:lnTo>
                    <a:pt x="213233" y="426459"/>
                  </a:lnTo>
                  <a:lnTo>
                    <a:pt x="262123" y="420827"/>
                  </a:lnTo>
                  <a:lnTo>
                    <a:pt x="307004" y="404786"/>
                  </a:lnTo>
                  <a:lnTo>
                    <a:pt x="346596" y="379614"/>
                  </a:lnTo>
                  <a:lnTo>
                    <a:pt x="379618" y="346592"/>
                  </a:lnTo>
                  <a:lnTo>
                    <a:pt x="404791" y="307001"/>
                  </a:lnTo>
                  <a:lnTo>
                    <a:pt x="420833" y="262119"/>
                  </a:lnTo>
                  <a:lnTo>
                    <a:pt x="426466" y="213227"/>
                  </a:lnTo>
                  <a:lnTo>
                    <a:pt x="420833" y="164336"/>
                  </a:lnTo>
                  <a:lnTo>
                    <a:pt x="404791" y="119455"/>
                  </a:lnTo>
                  <a:lnTo>
                    <a:pt x="379618" y="79864"/>
                  </a:lnTo>
                  <a:lnTo>
                    <a:pt x="346596" y="46843"/>
                  </a:lnTo>
                  <a:lnTo>
                    <a:pt x="307004" y="21672"/>
                  </a:lnTo>
                  <a:lnTo>
                    <a:pt x="262123" y="5631"/>
                  </a:lnTo>
                  <a:lnTo>
                    <a:pt x="21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73163" y="6013390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233" y="0"/>
                  </a:moveTo>
                  <a:lnTo>
                    <a:pt x="262123" y="5631"/>
                  </a:lnTo>
                  <a:lnTo>
                    <a:pt x="307004" y="21672"/>
                  </a:lnTo>
                  <a:lnTo>
                    <a:pt x="346596" y="46843"/>
                  </a:lnTo>
                  <a:lnTo>
                    <a:pt x="379618" y="79864"/>
                  </a:lnTo>
                  <a:lnTo>
                    <a:pt x="404791" y="119455"/>
                  </a:lnTo>
                  <a:lnTo>
                    <a:pt x="420833" y="164336"/>
                  </a:lnTo>
                  <a:lnTo>
                    <a:pt x="426466" y="213227"/>
                  </a:lnTo>
                  <a:lnTo>
                    <a:pt x="420833" y="262119"/>
                  </a:lnTo>
                  <a:lnTo>
                    <a:pt x="404791" y="307001"/>
                  </a:lnTo>
                  <a:lnTo>
                    <a:pt x="379618" y="346592"/>
                  </a:lnTo>
                  <a:lnTo>
                    <a:pt x="346596" y="379614"/>
                  </a:lnTo>
                  <a:lnTo>
                    <a:pt x="307004" y="404786"/>
                  </a:lnTo>
                  <a:lnTo>
                    <a:pt x="262123" y="420827"/>
                  </a:lnTo>
                  <a:lnTo>
                    <a:pt x="213233" y="426459"/>
                  </a:lnTo>
                  <a:lnTo>
                    <a:pt x="164339" y="420827"/>
                  </a:lnTo>
                  <a:lnTo>
                    <a:pt x="119457" y="404786"/>
                  </a:lnTo>
                  <a:lnTo>
                    <a:pt x="79865" y="379614"/>
                  </a:lnTo>
                  <a:lnTo>
                    <a:pt x="46843" y="346592"/>
                  </a:lnTo>
                  <a:lnTo>
                    <a:pt x="21672" y="307001"/>
                  </a:lnTo>
                  <a:lnTo>
                    <a:pt x="5631" y="262119"/>
                  </a:lnTo>
                  <a:lnTo>
                    <a:pt x="0" y="213227"/>
                  </a:lnTo>
                  <a:lnTo>
                    <a:pt x="5631" y="164336"/>
                  </a:lnTo>
                  <a:lnTo>
                    <a:pt x="21672" y="119455"/>
                  </a:lnTo>
                  <a:lnTo>
                    <a:pt x="46843" y="79864"/>
                  </a:lnTo>
                  <a:lnTo>
                    <a:pt x="79865" y="46843"/>
                  </a:lnTo>
                  <a:lnTo>
                    <a:pt x="119457" y="21672"/>
                  </a:lnTo>
                  <a:lnTo>
                    <a:pt x="164339" y="5631"/>
                  </a:lnTo>
                  <a:lnTo>
                    <a:pt x="213233" y="0"/>
                  </a:lnTo>
                  <a:close/>
                </a:path>
              </a:pathLst>
            </a:custGeom>
            <a:ln w="16706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44568" y="6103519"/>
              <a:ext cx="283845" cy="290830"/>
            </a:xfrm>
            <a:custGeom>
              <a:avLst/>
              <a:gdLst/>
              <a:ahLst/>
              <a:cxnLst/>
              <a:rect l="l" t="t" r="r" b="b"/>
              <a:pathLst>
                <a:path w="283845" h="290829">
                  <a:moveTo>
                    <a:pt x="160277" y="290441"/>
                  </a:moveTo>
                  <a:lnTo>
                    <a:pt x="156717" y="290441"/>
                  </a:lnTo>
                  <a:lnTo>
                    <a:pt x="160045" y="290645"/>
                  </a:lnTo>
                  <a:lnTo>
                    <a:pt x="160277" y="290441"/>
                  </a:lnTo>
                  <a:close/>
                </a:path>
                <a:path w="283845" h="290829">
                  <a:moveTo>
                    <a:pt x="281292" y="46043"/>
                  </a:moveTo>
                  <a:lnTo>
                    <a:pt x="2171" y="46043"/>
                  </a:lnTo>
                  <a:lnTo>
                    <a:pt x="0" y="49911"/>
                  </a:lnTo>
                  <a:lnTo>
                    <a:pt x="0" y="197675"/>
                  </a:lnTo>
                  <a:lnTo>
                    <a:pt x="2108" y="201876"/>
                  </a:lnTo>
                  <a:lnTo>
                    <a:pt x="120510" y="201876"/>
                  </a:lnTo>
                  <a:lnTo>
                    <a:pt x="120510" y="283730"/>
                  </a:lnTo>
                  <a:lnTo>
                    <a:pt x="120103" y="287053"/>
                  </a:lnTo>
                  <a:lnTo>
                    <a:pt x="122478" y="290033"/>
                  </a:lnTo>
                  <a:lnTo>
                    <a:pt x="125793" y="290441"/>
                  </a:lnTo>
                  <a:lnTo>
                    <a:pt x="126136" y="290508"/>
                  </a:lnTo>
                  <a:lnTo>
                    <a:pt x="126542" y="290508"/>
                  </a:lnTo>
                  <a:lnTo>
                    <a:pt x="126949" y="290441"/>
                  </a:lnTo>
                  <a:lnTo>
                    <a:pt x="160277" y="290441"/>
                  </a:lnTo>
                  <a:lnTo>
                    <a:pt x="162890" y="288136"/>
                  </a:lnTo>
                  <a:lnTo>
                    <a:pt x="163093" y="284814"/>
                  </a:lnTo>
                  <a:lnTo>
                    <a:pt x="163093" y="276335"/>
                  </a:lnTo>
                  <a:lnTo>
                    <a:pt x="134607" y="276335"/>
                  </a:lnTo>
                  <a:lnTo>
                    <a:pt x="134607" y="201945"/>
                  </a:lnTo>
                  <a:lnTo>
                    <a:pt x="281431" y="201945"/>
                  </a:lnTo>
                  <a:lnTo>
                    <a:pt x="283603" y="197675"/>
                  </a:lnTo>
                  <a:lnTo>
                    <a:pt x="283603" y="187772"/>
                  </a:lnTo>
                  <a:lnTo>
                    <a:pt x="14173" y="187772"/>
                  </a:lnTo>
                  <a:lnTo>
                    <a:pt x="14173" y="60217"/>
                  </a:lnTo>
                  <a:lnTo>
                    <a:pt x="283603" y="60217"/>
                  </a:lnTo>
                  <a:lnTo>
                    <a:pt x="283603" y="53845"/>
                  </a:lnTo>
                  <a:lnTo>
                    <a:pt x="283463" y="49978"/>
                  </a:lnTo>
                  <a:lnTo>
                    <a:pt x="281292" y="46043"/>
                  </a:lnTo>
                  <a:close/>
                </a:path>
                <a:path w="283845" h="290829">
                  <a:moveTo>
                    <a:pt x="163093" y="201945"/>
                  </a:moveTo>
                  <a:lnTo>
                    <a:pt x="148780" y="201945"/>
                  </a:lnTo>
                  <a:lnTo>
                    <a:pt x="148780" y="276335"/>
                  </a:lnTo>
                  <a:lnTo>
                    <a:pt x="163093" y="276335"/>
                  </a:lnTo>
                  <a:lnTo>
                    <a:pt x="163093" y="201945"/>
                  </a:lnTo>
                  <a:close/>
                </a:path>
                <a:path w="283845" h="290829">
                  <a:moveTo>
                    <a:pt x="283603" y="60217"/>
                  </a:moveTo>
                  <a:lnTo>
                    <a:pt x="269290" y="60217"/>
                  </a:lnTo>
                  <a:lnTo>
                    <a:pt x="269290" y="187772"/>
                  </a:lnTo>
                  <a:lnTo>
                    <a:pt x="283603" y="187772"/>
                  </a:lnTo>
                  <a:lnTo>
                    <a:pt x="283603" y="60217"/>
                  </a:lnTo>
                  <a:close/>
                </a:path>
                <a:path w="283845" h="290829">
                  <a:moveTo>
                    <a:pt x="49644" y="35398"/>
                  </a:moveTo>
                  <a:lnTo>
                    <a:pt x="35407" y="35398"/>
                  </a:lnTo>
                  <a:lnTo>
                    <a:pt x="35407" y="46043"/>
                  </a:lnTo>
                  <a:lnTo>
                    <a:pt x="49644" y="46043"/>
                  </a:lnTo>
                  <a:lnTo>
                    <a:pt x="49644" y="35398"/>
                  </a:lnTo>
                  <a:close/>
                </a:path>
                <a:path w="283845" h="290829">
                  <a:moveTo>
                    <a:pt x="148780" y="35398"/>
                  </a:moveTo>
                  <a:lnTo>
                    <a:pt x="134543" y="35398"/>
                  </a:lnTo>
                  <a:lnTo>
                    <a:pt x="134543" y="46043"/>
                  </a:lnTo>
                  <a:lnTo>
                    <a:pt x="148780" y="46043"/>
                  </a:lnTo>
                  <a:lnTo>
                    <a:pt x="148780" y="35398"/>
                  </a:lnTo>
                  <a:close/>
                </a:path>
                <a:path w="283845" h="290829">
                  <a:moveTo>
                    <a:pt x="247992" y="35398"/>
                  </a:moveTo>
                  <a:lnTo>
                    <a:pt x="233756" y="35398"/>
                  </a:lnTo>
                  <a:lnTo>
                    <a:pt x="233756" y="46043"/>
                  </a:lnTo>
                  <a:lnTo>
                    <a:pt x="247992" y="46043"/>
                  </a:lnTo>
                  <a:lnTo>
                    <a:pt x="247992" y="35398"/>
                  </a:lnTo>
                  <a:close/>
                </a:path>
                <a:path w="283845" h="290829">
                  <a:moveTo>
                    <a:pt x="69786" y="0"/>
                  </a:moveTo>
                  <a:lnTo>
                    <a:pt x="15265" y="0"/>
                  </a:lnTo>
                  <a:lnTo>
                    <a:pt x="10655" y="2847"/>
                  </a:lnTo>
                  <a:lnTo>
                    <a:pt x="10655" y="32551"/>
                  </a:lnTo>
                  <a:lnTo>
                    <a:pt x="15265" y="35398"/>
                  </a:lnTo>
                  <a:lnTo>
                    <a:pt x="69786" y="35398"/>
                  </a:lnTo>
                  <a:lnTo>
                    <a:pt x="74396" y="32551"/>
                  </a:lnTo>
                  <a:lnTo>
                    <a:pt x="74396" y="21225"/>
                  </a:lnTo>
                  <a:lnTo>
                    <a:pt x="24828" y="21225"/>
                  </a:lnTo>
                  <a:lnTo>
                    <a:pt x="24828" y="14173"/>
                  </a:lnTo>
                  <a:lnTo>
                    <a:pt x="74396" y="14173"/>
                  </a:lnTo>
                  <a:lnTo>
                    <a:pt x="74396" y="2847"/>
                  </a:lnTo>
                  <a:lnTo>
                    <a:pt x="69786" y="0"/>
                  </a:lnTo>
                  <a:close/>
                </a:path>
                <a:path w="283845" h="290829">
                  <a:moveTo>
                    <a:pt x="168922" y="0"/>
                  </a:moveTo>
                  <a:lnTo>
                    <a:pt x="114401" y="0"/>
                  </a:lnTo>
                  <a:lnTo>
                    <a:pt x="109791" y="2847"/>
                  </a:lnTo>
                  <a:lnTo>
                    <a:pt x="109791" y="32551"/>
                  </a:lnTo>
                  <a:lnTo>
                    <a:pt x="114401" y="35398"/>
                  </a:lnTo>
                  <a:lnTo>
                    <a:pt x="168922" y="35398"/>
                  </a:lnTo>
                  <a:lnTo>
                    <a:pt x="173545" y="32551"/>
                  </a:lnTo>
                  <a:lnTo>
                    <a:pt x="173545" y="21225"/>
                  </a:lnTo>
                  <a:lnTo>
                    <a:pt x="124040" y="21225"/>
                  </a:lnTo>
                  <a:lnTo>
                    <a:pt x="124040" y="14173"/>
                  </a:lnTo>
                  <a:lnTo>
                    <a:pt x="173545" y="14173"/>
                  </a:lnTo>
                  <a:lnTo>
                    <a:pt x="173545" y="2847"/>
                  </a:lnTo>
                  <a:lnTo>
                    <a:pt x="168922" y="0"/>
                  </a:lnTo>
                  <a:close/>
                </a:path>
                <a:path w="283845" h="290829">
                  <a:moveTo>
                    <a:pt x="268135" y="0"/>
                  </a:moveTo>
                  <a:lnTo>
                    <a:pt x="213613" y="0"/>
                  </a:lnTo>
                  <a:lnTo>
                    <a:pt x="209003" y="2847"/>
                  </a:lnTo>
                  <a:lnTo>
                    <a:pt x="209003" y="32551"/>
                  </a:lnTo>
                  <a:lnTo>
                    <a:pt x="213613" y="35398"/>
                  </a:lnTo>
                  <a:lnTo>
                    <a:pt x="268135" y="35398"/>
                  </a:lnTo>
                  <a:lnTo>
                    <a:pt x="272745" y="32551"/>
                  </a:lnTo>
                  <a:lnTo>
                    <a:pt x="272745" y="21225"/>
                  </a:lnTo>
                  <a:lnTo>
                    <a:pt x="223240" y="21225"/>
                  </a:lnTo>
                  <a:lnTo>
                    <a:pt x="223240" y="14173"/>
                  </a:lnTo>
                  <a:lnTo>
                    <a:pt x="272745" y="14173"/>
                  </a:lnTo>
                  <a:lnTo>
                    <a:pt x="272745" y="2847"/>
                  </a:lnTo>
                  <a:lnTo>
                    <a:pt x="268135" y="0"/>
                  </a:lnTo>
                  <a:close/>
                </a:path>
                <a:path w="283845" h="290829">
                  <a:moveTo>
                    <a:pt x="74396" y="14173"/>
                  </a:moveTo>
                  <a:lnTo>
                    <a:pt x="60223" y="14173"/>
                  </a:lnTo>
                  <a:lnTo>
                    <a:pt x="60223" y="21225"/>
                  </a:lnTo>
                  <a:lnTo>
                    <a:pt x="74396" y="21225"/>
                  </a:lnTo>
                  <a:lnTo>
                    <a:pt x="74396" y="14173"/>
                  </a:lnTo>
                  <a:close/>
                </a:path>
                <a:path w="283845" h="290829">
                  <a:moveTo>
                    <a:pt x="173545" y="14173"/>
                  </a:moveTo>
                  <a:lnTo>
                    <a:pt x="159435" y="14173"/>
                  </a:lnTo>
                  <a:lnTo>
                    <a:pt x="159435" y="21225"/>
                  </a:lnTo>
                  <a:lnTo>
                    <a:pt x="173545" y="21225"/>
                  </a:lnTo>
                  <a:lnTo>
                    <a:pt x="173545" y="14173"/>
                  </a:lnTo>
                  <a:close/>
                </a:path>
                <a:path w="283845" h="290829">
                  <a:moveTo>
                    <a:pt x="272745" y="14173"/>
                  </a:moveTo>
                  <a:lnTo>
                    <a:pt x="258648" y="14173"/>
                  </a:lnTo>
                  <a:lnTo>
                    <a:pt x="258648" y="21225"/>
                  </a:lnTo>
                  <a:lnTo>
                    <a:pt x="272745" y="21225"/>
                  </a:lnTo>
                  <a:lnTo>
                    <a:pt x="272745" y="14173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80039" y="6185030"/>
              <a:ext cx="211442" cy="8144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2366028" y="6038492"/>
            <a:ext cx="443230" cy="443230"/>
            <a:chOff x="2366028" y="6038492"/>
            <a:chExt cx="443230" cy="443230"/>
          </a:xfrm>
        </p:grpSpPr>
        <p:sp>
          <p:nvSpPr>
            <p:cNvPr id="34" name="object 34"/>
            <p:cNvSpPr/>
            <p:nvPr/>
          </p:nvSpPr>
          <p:spPr>
            <a:xfrm>
              <a:off x="2374381" y="6046845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20">
                  <a:moveTo>
                    <a:pt x="213233" y="0"/>
                  </a:moveTo>
                  <a:lnTo>
                    <a:pt x="164339" y="5631"/>
                  </a:lnTo>
                  <a:lnTo>
                    <a:pt x="119457" y="21673"/>
                  </a:lnTo>
                  <a:lnTo>
                    <a:pt x="79865" y="46845"/>
                  </a:lnTo>
                  <a:lnTo>
                    <a:pt x="46843" y="79866"/>
                  </a:lnTo>
                  <a:lnTo>
                    <a:pt x="21672" y="119458"/>
                  </a:lnTo>
                  <a:lnTo>
                    <a:pt x="5631" y="164340"/>
                  </a:lnTo>
                  <a:lnTo>
                    <a:pt x="0" y="213231"/>
                  </a:lnTo>
                  <a:lnTo>
                    <a:pt x="5631" y="262122"/>
                  </a:lnTo>
                  <a:lnTo>
                    <a:pt x="21672" y="307003"/>
                  </a:lnTo>
                  <a:lnTo>
                    <a:pt x="46843" y="346593"/>
                  </a:lnTo>
                  <a:lnTo>
                    <a:pt x="79865" y="379615"/>
                  </a:lnTo>
                  <a:lnTo>
                    <a:pt x="119457" y="404786"/>
                  </a:lnTo>
                  <a:lnTo>
                    <a:pt x="164339" y="420827"/>
                  </a:lnTo>
                  <a:lnTo>
                    <a:pt x="213233" y="426459"/>
                  </a:lnTo>
                  <a:lnTo>
                    <a:pt x="262122" y="420827"/>
                  </a:lnTo>
                  <a:lnTo>
                    <a:pt x="307002" y="404786"/>
                  </a:lnTo>
                  <a:lnTo>
                    <a:pt x="346592" y="379615"/>
                  </a:lnTo>
                  <a:lnTo>
                    <a:pt x="379612" y="346593"/>
                  </a:lnTo>
                  <a:lnTo>
                    <a:pt x="404782" y="307003"/>
                  </a:lnTo>
                  <a:lnTo>
                    <a:pt x="420823" y="262122"/>
                  </a:lnTo>
                  <a:lnTo>
                    <a:pt x="426455" y="213231"/>
                  </a:lnTo>
                  <a:lnTo>
                    <a:pt x="420823" y="164340"/>
                  </a:lnTo>
                  <a:lnTo>
                    <a:pt x="404782" y="119458"/>
                  </a:lnTo>
                  <a:lnTo>
                    <a:pt x="379612" y="79866"/>
                  </a:lnTo>
                  <a:lnTo>
                    <a:pt x="346592" y="46845"/>
                  </a:lnTo>
                  <a:lnTo>
                    <a:pt x="307002" y="21673"/>
                  </a:lnTo>
                  <a:lnTo>
                    <a:pt x="262122" y="5631"/>
                  </a:lnTo>
                  <a:lnTo>
                    <a:pt x="21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74381" y="6046845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20">
                  <a:moveTo>
                    <a:pt x="213233" y="0"/>
                  </a:moveTo>
                  <a:lnTo>
                    <a:pt x="262122" y="5631"/>
                  </a:lnTo>
                  <a:lnTo>
                    <a:pt x="307002" y="21673"/>
                  </a:lnTo>
                  <a:lnTo>
                    <a:pt x="346592" y="46845"/>
                  </a:lnTo>
                  <a:lnTo>
                    <a:pt x="379612" y="79866"/>
                  </a:lnTo>
                  <a:lnTo>
                    <a:pt x="404782" y="119458"/>
                  </a:lnTo>
                  <a:lnTo>
                    <a:pt x="420823" y="164340"/>
                  </a:lnTo>
                  <a:lnTo>
                    <a:pt x="426455" y="213231"/>
                  </a:lnTo>
                  <a:lnTo>
                    <a:pt x="420823" y="262122"/>
                  </a:lnTo>
                  <a:lnTo>
                    <a:pt x="404782" y="307003"/>
                  </a:lnTo>
                  <a:lnTo>
                    <a:pt x="379612" y="346593"/>
                  </a:lnTo>
                  <a:lnTo>
                    <a:pt x="346592" y="379615"/>
                  </a:lnTo>
                  <a:lnTo>
                    <a:pt x="307002" y="404786"/>
                  </a:lnTo>
                  <a:lnTo>
                    <a:pt x="262122" y="420827"/>
                  </a:lnTo>
                  <a:lnTo>
                    <a:pt x="213233" y="426459"/>
                  </a:lnTo>
                  <a:lnTo>
                    <a:pt x="164339" y="420827"/>
                  </a:lnTo>
                  <a:lnTo>
                    <a:pt x="119457" y="404786"/>
                  </a:lnTo>
                  <a:lnTo>
                    <a:pt x="79865" y="379615"/>
                  </a:lnTo>
                  <a:lnTo>
                    <a:pt x="46843" y="346593"/>
                  </a:lnTo>
                  <a:lnTo>
                    <a:pt x="21672" y="307003"/>
                  </a:lnTo>
                  <a:lnTo>
                    <a:pt x="5631" y="262122"/>
                  </a:lnTo>
                  <a:lnTo>
                    <a:pt x="0" y="213231"/>
                  </a:lnTo>
                  <a:lnTo>
                    <a:pt x="5631" y="164340"/>
                  </a:lnTo>
                  <a:lnTo>
                    <a:pt x="21672" y="119458"/>
                  </a:lnTo>
                  <a:lnTo>
                    <a:pt x="46843" y="79866"/>
                  </a:lnTo>
                  <a:lnTo>
                    <a:pt x="79865" y="46845"/>
                  </a:lnTo>
                  <a:lnTo>
                    <a:pt x="119457" y="21673"/>
                  </a:lnTo>
                  <a:lnTo>
                    <a:pt x="164339" y="5631"/>
                  </a:lnTo>
                  <a:lnTo>
                    <a:pt x="213233" y="0"/>
                  </a:lnTo>
                  <a:close/>
                </a:path>
              </a:pathLst>
            </a:custGeom>
            <a:ln w="16706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52065" y="6107936"/>
              <a:ext cx="271145" cy="269240"/>
            </a:xfrm>
            <a:custGeom>
              <a:avLst/>
              <a:gdLst/>
              <a:ahLst/>
              <a:cxnLst/>
              <a:rect l="l" t="t" r="r" b="b"/>
              <a:pathLst>
                <a:path w="271144" h="269239">
                  <a:moveTo>
                    <a:pt x="267500" y="113040"/>
                  </a:moveTo>
                  <a:lnTo>
                    <a:pt x="3556" y="113040"/>
                  </a:lnTo>
                  <a:lnTo>
                    <a:pt x="0" y="116593"/>
                  </a:lnTo>
                  <a:lnTo>
                    <a:pt x="0" y="265521"/>
                  </a:lnTo>
                  <a:lnTo>
                    <a:pt x="3556" y="269078"/>
                  </a:lnTo>
                  <a:lnTo>
                    <a:pt x="267500" y="269078"/>
                  </a:lnTo>
                  <a:lnTo>
                    <a:pt x="271056" y="265521"/>
                  </a:lnTo>
                  <a:lnTo>
                    <a:pt x="271056" y="253194"/>
                  </a:lnTo>
                  <a:lnTo>
                    <a:pt x="15887" y="253194"/>
                  </a:lnTo>
                  <a:lnTo>
                    <a:pt x="15887" y="128922"/>
                  </a:lnTo>
                  <a:lnTo>
                    <a:pt x="271056" y="128922"/>
                  </a:lnTo>
                  <a:lnTo>
                    <a:pt x="271056" y="116593"/>
                  </a:lnTo>
                  <a:lnTo>
                    <a:pt x="267500" y="113040"/>
                  </a:lnTo>
                  <a:close/>
                </a:path>
                <a:path w="271144" h="269239">
                  <a:moveTo>
                    <a:pt x="271056" y="128922"/>
                  </a:moveTo>
                  <a:lnTo>
                    <a:pt x="255168" y="128922"/>
                  </a:lnTo>
                  <a:lnTo>
                    <a:pt x="255168" y="253194"/>
                  </a:lnTo>
                  <a:lnTo>
                    <a:pt x="271056" y="253194"/>
                  </a:lnTo>
                  <a:lnTo>
                    <a:pt x="271056" y="128922"/>
                  </a:lnTo>
                  <a:close/>
                </a:path>
                <a:path w="271144" h="269239">
                  <a:moveTo>
                    <a:pt x="256451" y="72115"/>
                  </a:moveTo>
                  <a:lnTo>
                    <a:pt x="16725" y="72115"/>
                  </a:lnTo>
                  <a:lnTo>
                    <a:pt x="13182" y="75671"/>
                  </a:lnTo>
                  <a:lnTo>
                    <a:pt x="13182" y="113040"/>
                  </a:lnTo>
                  <a:lnTo>
                    <a:pt x="260007" y="113040"/>
                  </a:lnTo>
                  <a:lnTo>
                    <a:pt x="260007" y="112877"/>
                  </a:lnTo>
                  <a:lnTo>
                    <a:pt x="29057" y="112877"/>
                  </a:lnTo>
                  <a:lnTo>
                    <a:pt x="29057" y="87994"/>
                  </a:lnTo>
                  <a:lnTo>
                    <a:pt x="260007" y="87994"/>
                  </a:lnTo>
                  <a:lnTo>
                    <a:pt x="260007" y="75671"/>
                  </a:lnTo>
                  <a:lnTo>
                    <a:pt x="256451" y="72115"/>
                  </a:lnTo>
                  <a:close/>
                </a:path>
                <a:path w="271144" h="269239">
                  <a:moveTo>
                    <a:pt x="108838" y="87994"/>
                  </a:moveTo>
                  <a:lnTo>
                    <a:pt x="74002" y="87994"/>
                  </a:lnTo>
                  <a:lnTo>
                    <a:pt x="52285" y="99122"/>
                  </a:lnTo>
                  <a:lnTo>
                    <a:pt x="50609" y="101851"/>
                  </a:lnTo>
                  <a:lnTo>
                    <a:pt x="50609" y="112877"/>
                  </a:lnTo>
                  <a:lnTo>
                    <a:pt x="66497" y="112877"/>
                  </a:lnTo>
                  <a:lnTo>
                    <a:pt x="66497" y="109684"/>
                  </a:lnTo>
                  <a:lnTo>
                    <a:pt x="108838" y="87994"/>
                  </a:lnTo>
                  <a:close/>
                </a:path>
                <a:path w="271144" h="269239">
                  <a:moveTo>
                    <a:pt x="260007" y="87994"/>
                  </a:moveTo>
                  <a:lnTo>
                    <a:pt x="244132" y="87994"/>
                  </a:lnTo>
                  <a:lnTo>
                    <a:pt x="244132" y="112877"/>
                  </a:lnTo>
                  <a:lnTo>
                    <a:pt x="260007" y="112877"/>
                  </a:lnTo>
                  <a:lnTo>
                    <a:pt x="260007" y="87994"/>
                  </a:lnTo>
                  <a:close/>
                </a:path>
                <a:path w="271144" h="269239">
                  <a:moveTo>
                    <a:pt x="245821" y="0"/>
                  </a:moveTo>
                  <a:lnTo>
                    <a:pt x="105016" y="72115"/>
                  </a:lnTo>
                  <a:lnTo>
                    <a:pt x="139852" y="72115"/>
                  </a:lnTo>
                  <a:lnTo>
                    <a:pt x="253060" y="14137"/>
                  </a:lnTo>
                  <a:lnTo>
                    <a:pt x="254596" y="9353"/>
                  </a:lnTo>
                  <a:lnTo>
                    <a:pt x="250596" y="1544"/>
                  </a:lnTo>
                  <a:lnTo>
                    <a:pt x="24582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478430" y="6246022"/>
              <a:ext cx="214668" cy="10066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719543" y="2788902"/>
            <a:ext cx="443230" cy="443230"/>
            <a:chOff x="5719543" y="2788902"/>
            <a:chExt cx="443230" cy="443230"/>
          </a:xfrm>
        </p:grpSpPr>
        <p:sp>
          <p:nvSpPr>
            <p:cNvPr id="39" name="object 39"/>
            <p:cNvSpPr/>
            <p:nvPr/>
          </p:nvSpPr>
          <p:spPr>
            <a:xfrm>
              <a:off x="5727896" y="2797255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19">
                  <a:moveTo>
                    <a:pt x="213233" y="0"/>
                  </a:moveTo>
                  <a:lnTo>
                    <a:pt x="164339" y="5631"/>
                  </a:lnTo>
                  <a:lnTo>
                    <a:pt x="119457" y="21672"/>
                  </a:lnTo>
                  <a:lnTo>
                    <a:pt x="79865" y="46843"/>
                  </a:lnTo>
                  <a:lnTo>
                    <a:pt x="46843" y="79865"/>
                  </a:lnTo>
                  <a:lnTo>
                    <a:pt x="21672" y="119457"/>
                  </a:lnTo>
                  <a:lnTo>
                    <a:pt x="5631" y="164339"/>
                  </a:lnTo>
                  <a:lnTo>
                    <a:pt x="0" y="213233"/>
                  </a:lnTo>
                  <a:lnTo>
                    <a:pt x="5631" y="262122"/>
                  </a:lnTo>
                  <a:lnTo>
                    <a:pt x="21672" y="307002"/>
                  </a:lnTo>
                  <a:lnTo>
                    <a:pt x="46843" y="346592"/>
                  </a:lnTo>
                  <a:lnTo>
                    <a:pt x="79865" y="379612"/>
                  </a:lnTo>
                  <a:lnTo>
                    <a:pt x="119457" y="404782"/>
                  </a:lnTo>
                  <a:lnTo>
                    <a:pt x="164339" y="420823"/>
                  </a:lnTo>
                  <a:lnTo>
                    <a:pt x="213233" y="426455"/>
                  </a:lnTo>
                  <a:lnTo>
                    <a:pt x="262123" y="420823"/>
                  </a:lnTo>
                  <a:lnTo>
                    <a:pt x="307004" y="404782"/>
                  </a:lnTo>
                  <a:lnTo>
                    <a:pt x="346596" y="379612"/>
                  </a:lnTo>
                  <a:lnTo>
                    <a:pt x="379618" y="346592"/>
                  </a:lnTo>
                  <a:lnTo>
                    <a:pt x="404791" y="307002"/>
                  </a:lnTo>
                  <a:lnTo>
                    <a:pt x="420833" y="262122"/>
                  </a:lnTo>
                  <a:lnTo>
                    <a:pt x="426466" y="213233"/>
                  </a:lnTo>
                  <a:lnTo>
                    <a:pt x="420833" y="164339"/>
                  </a:lnTo>
                  <a:lnTo>
                    <a:pt x="404791" y="119457"/>
                  </a:lnTo>
                  <a:lnTo>
                    <a:pt x="379618" y="79865"/>
                  </a:lnTo>
                  <a:lnTo>
                    <a:pt x="346596" y="46843"/>
                  </a:lnTo>
                  <a:lnTo>
                    <a:pt x="307004" y="21672"/>
                  </a:lnTo>
                  <a:lnTo>
                    <a:pt x="262123" y="5631"/>
                  </a:lnTo>
                  <a:lnTo>
                    <a:pt x="21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27896" y="2797255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19">
                  <a:moveTo>
                    <a:pt x="213233" y="0"/>
                  </a:moveTo>
                  <a:lnTo>
                    <a:pt x="262123" y="5631"/>
                  </a:lnTo>
                  <a:lnTo>
                    <a:pt x="307004" y="21672"/>
                  </a:lnTo>
                  <a:lnTo>
                    <a:pt x="346596" y="46843"/>
                  </a:lnTo>
                  <a:lnTo>
                    <a:pt x="379618" y="79865"/>
                  </a:lnTo>
                  <a:lnTo>
                    <a:pt x="404791" y="119457"/>
                  </a:lnTo>
                  <a:lnTo>
                    <a:pt x="420833" y="164339"/>
                  </a:lnTo>
                  <a:lnTo>
                    <a:pt x="426466" y="213233"/>
                  </a:lnTo>
                  <a:lnTo>
                    <a:pt x="420833" y="262122"/>
                  </a:lnTo>
                  <a:lnTo>
                    <a:pt x="404791" y="307002"/>
                  </a:lnTo>
                  <a:lnTo>
                    <a:pt x="379618" y="346592"/>
                  </a:lnTo>
                  <a:lnTo>
                    <a:pt x="346596" y="379612"/>
                  </a:lnTo>
                  <a:lnTo>
                    <a:pt x="307004" y="404782"/>
                  </a:lnTo>
                  <a:lnTo>
                    <a:pt x="262123" y="420823"/>
                  </a:lnTo>
                  <a:lnTo>
                    <a:pt x="213233" y="426455"/>
                  </a:lnTo>
                  <a:lnTo>
                    <a:pt x="164339" y="420823"/>
                  </a:lnTo>
                  <a:lnTo>
                    <a:pt x="119457" y="404782"/>
                  </a:lnTo>
                  <a:lnTo>
                    <a:pt x="79865" y="379612"/>
                  </a:lnTo>
                  <a:lnTo>
                    <a:pt x="46843" y="346592"/>
                  </a:lnTo>
                  <a:lnTo>
                    <a:pt x="21672" y="307002"/>
                  </a:lnTo>
                  <a:lnTo>
                    <a:pt x="5631" y="262122"/>
                  </a:lnTo>
                  <a:lnTo>
                    <a:pt x="0" y="213233"/>
                  </a:lnTo>
                  <a:lnTo>
                    <a:pt x="5631" y="164339"/>
                  </a:lnTo>
                  <a:lnTo>
                    <a:pt x="21672" y="119457"/>
                  </a:lnTo>
                  <a:lnTo>
                    <a:pt x="46843" y="79865"/>
                  </a:lnTo>
                  <a:lnTo>
                    <a:pt x="79865" y="46843"/>
                  </a:lnTo>
                  <a:lnTo>
                    <a:pt x="119457" y="21672"/>
                  </a:lnTo>
                  <a:lnTo>
                    <a:pt x="164339" y="5631"/>
                  </a:lnTo>
                  <a:lnTo>
                    <a:pt x="213233" y="0"/>
                  </a:lnTo>
                  <a:close/>
                </a:path>
              </a:pathLst>
            </a:custGeom>
            <a:ln w="16706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96051" y="2892437"/>
              <a:ext cx="290195" cy="236220"/>
            </a:xfrm>
            <a:custGeom>
              <a:avLst/>
              <a:gdLst/>
              <a:ahLst/>
              <a:cxnLst/>
              <a:rect l="l" t="t" r="r" b="b"/>
              <a:pathLst>
                <a:path w="290195" h="236219">
                  <a:moveTo>
                    <a:pt x="18258" y="124091"/>
                  </a:moveTo>
                  <a:lnTo>
                    <a:pt x="139" y="124091"/>
                  </a:lnTo>
                  <a:lnTo>
                    <a:pt x="279" y="124498"/>
                  </a:lnTo>
                  <a:lnTo>
                    <a:pt x="406" y="125069"/>
                  </a:lnTo>
                  <a:lnTo>
                    <a:pt x="19215" y="155130"/>
                  </a:lnTo>
                  <a:lnTo>
                    <a:pt x="26809" y="157543"/>
                  </a:lnTo>
                  <a:lnTo>
                    <a:pt x="41655" y="162128"/>
                  </a:lnTo>
                  <a:lnTo>
                    <a:pt x="43218" y="162585"/>
                  </a:lnTo>
                  <a:lnTo>
                    <a:pt x="44043" y="163029"/>
                  </a:lnTo>
                  <a:lnTo>
                    <a:pt x="45364" y="163449"/>
                  </a:lnTo>
                  <a:lnTo>
                    <a:pt x="45432" y="165988"/>
                  </a:lnTo>
                  <a:lnTo>
                    <a:pt x="45506" y="174647"/>
                  </a:lnTo>
                  <a:lnTo>
                    <a:pt x="45404" y="197065"/>
                  </a:lnTo>
                  <a:lnTo>
                    <a:pt x="45823" y="203649"/>
                  </a:lnTo>
                  <a:lnTo>
                    <a:pt x="47818" y="210981"/>
                  </a:lnTo>
                  <a:lnTo>
                    <a:pt x="52260" y="217550"/>
                  </a:lnTo>
                  <a:lnTo>
                    <a:pt x="52806" y="218109"/>
                  </a:lnTo>
                  <a:lnTo>
                    <a:pt x="53060" y="218681"/>
                  </a:lnTo>
                  <a:lnTo>
                    <a:pt x="53619" y="219214"/>
                  </a:lnTo>
                  <a:lnTo>
                    <a:pt x="56946" y="221907"/>
                  </a:lnTo>
                  <a:lnTo>
                    <a:pt x="57530" y="222338"/>
                  </a:lnTo>
                  <a:lnTo>
                    <a:pt x="60312" y="223761"/>
                  </a:lnTo>
                  <a:lnTo>
                    <a:pt x="61366" y="224510"/>
                  </a:lnTo>
                  <a:lnTo>
                    <a:pt x="64566" y="225488"/>
                  </a:lnTo>
                  <a:lnTo>
                    <a:pt x="66306" y="226148"/>
                  </a:lnTo>
                  <a:lnTo>
                    <a:pt x="67779" y="226364"/>
                  </a:lnTo>
                  <a:lnTo>
                    <a:pt x="76405" y="226773"/>
                  </a:lnTo>
                  <a:lnTo>
                    <a:pt x="90547" y="226872"/>
                  </a:lnTo>
                  <a:lnTo>
                    <a:pt x="123324" y="226809"/>
                  </a:lnTo>
                  <a:lnTo>
                    <a:pt x="129184" y="225475"/>
                  </a:lnTo>
                  <a:lnTo>
                    <a:pt x="136918" y="219062"/>
                  </a:lnTo>
                  <a:lnTo>
                    <a:pt x="138760" y="217309"/>
                  </a:lnTo>
                  <a:lnTo>
                    <a:pt x="144116" y="209021"/>
                  </a:lnTo>
                  <a:lnTo>
                    <a:pt x="78589" y="209021"/>
                  </a:lnTo>
                  <a:lnTo>
                    <a:pt x="71597" y="208589"/>
                  </a:lnTo>
                  <a:lnTo>
                    <a:pt x="65999" y="206031"/>
                  </a:lnTo>
                  <a:lnTo>
                    <a:pt x="63500" y="199847"/>
                  </a:lnTo>
                  <a:lnTo>
                    <a:pt x="63601" y="169367"/>
                  </a:lnTo>
                  <a:lnTo>
                    <a:pt x="64973" y="169278"/>
                  </a:lnTo>
                  <a:lnTo>
                    <a:pt x="124287" y="169278"/>
                  </a:lnTo>
                  <a:lnTo>
                    <a:pt x="80708" y="155511"/>
                  </a:lnTo>
                  <a:lnTo>
                    <a:pt x="73774" y="153200"/>
                  </a:lnTo>
                  <a:lnTo>
                    <a:pt x="66992" y="151155"/>
                  </a:lnTo>
                  <a:lnTo>
                    <a:pt x="46685" y="144830"/>
                  </a:lnTo>
                  <a:lnTo>
                    <a:pt x="41008" y="142976"/>
                  </a:lnTo>
                  <a:lnTo>
                    <a:pt x="31572" y="139725"/>
                  </a:lnTo>
                  <a:lnTo>
                    <a:pt x="24484" y="137858"/>
                  </a:lnTo>
                  <a:lnTo>
                    <a:pt x="23901" y="137858"/>
                  </a:lnTo>
                  <a:lnTo>
                    <a:pt x="23037" y="137477"/>
                  </a:lnTo>
                  <a:lnTo>
                    <a:pt x="23648" y="137477"/>
                  </a:lnTo>
                  <a:lnTo>
                    <a:pt x="19507" y="131241"/>
                  </a:lnTo>
                  <a:lnTo>
                    <a:pt x="18258" y="124091"/>
                  </a:lnTo>
                  <a:close/>
                </a:path>
                <a:path w="290195" h="236219">
                  <a:moveTo>
                    <a:pt x="123324" y="226809"/>
                  </a:moveTo>
                  <a:lnTo>
                    <a:pt x="116077" y="226809"/>
                  </a:lnTo>
                  <a:lnTo>
                    <a:pt x="123101" y="226860"/>
                  </a:lnTo>
                  <a:lnTo>
                    <a:pt x="123324" y="226809"/>
                  </a:lnTo>
                  <a:close/>
                </a:path>
                <a:path w="290195" h="236219">
                  <a:moveTo>
                    <a:pt x="207374" y="194932"/>
                  </a:moveTo>
                  <a:lnTo>
                    <a:pt x="145719" y="194932"/>
                  </a:lnTo>
                  <a:lnTo>
                    <a:pt x="145414" y="195147"/>
                  </a:lnTo>
                  <a:lnTo>
                    <a:pt x="145925" y="195249"/>
                  </a:lnTo>
                  <a:lnTo>
                    <a:pt x="163474" y="200723"/>
                  </a:lnTo>
                  <a:lnTo>
                    <a:pt x="167919" y="201955"/>
                  </a:lnTo>
                  <a:lnTo>
                    <a:pt x="174523" y="204152"/>
                  </a:lnTo>
                  <a:lnTo>
                    <a:pt x="180962" y="206032"/>
                  </a:lnTo>
                  <a:lnTo>
                    <a:pt x="186016" y="208597"/>
                  </a:lnTo>
                  <a:lnTo>
                    <a:pt x="190042" y="209080"/>
                  </a:lnTo>
                  <a:lnTo>
                    <a:pt x="199478" y="207492"/>
                  </a:lnTo>
                  <a:lnTo>
                    <a:pt x="203619" y="202780"/>
                  </a:lnTo>
                  <a:lnTo>
                    <a:pt x="206108" y="198107"/>
                  </a:lnTo>
                  <a:lnTo>
                    <a:pt x="207374" y="194932"/>
                  </a:lnTo>
                  <a:close/>
                </a:path>
                <a:path w="290195" h="236219">
                  <a:moveTo>
                    <a:pt x="85267" y="208826"/>
                  </a:moveTo>
                  <a:lnTo>
                    <a:pt x="78589" y="209021"/>
                  </a:lnTo>
                  <a:lnTo>
                    <a:pt x="144116" y="209021"/>
                  </a:lnTo>
                  <a:lnTo>
                    <a:pt x="144234" y="208838"/>
                  </a:lnTo>
                  <a:lnTo>
                    <a:pt x="85267" y="208826"/>
                  </a:lnTo>
                  <a:close/>
                </a:path>
                <a:path w="290195" h="236219">
                  <a:moveTo>
                    <a:pt x="124287" y="169278"/>
                  </a:moveTo>
                  <a:lnTo>
                    <a:pt x="64973" y="169278"/>
                  </a:lnTo>
                  <a:lnTo>
                    <a:pt x="84239" y="175767"/>
                  </a:lnTo>
                  <a:lnTo>
                    <a:pt x="90208" y="177457"/>
                  </a:lnTo>
                  <a:lnTo>
                    <a:pt x="92570" y="178473"/>
                  </a:lnTo>
                  <a:lnTo>
                    <a:pt x="102298" y="180936"/>
                  </a:lnTo>
                  <a:lnTo>
                    <a:pt x="111810" y="184658"/>
                  </a:lnTo>
                  <a:lnTo>
                    <a:pt x="124790" y="188264"/>
                  </a:lnTo>
                  <a:lnTo>
                    <a:pt x="126936" y="189179"/>
                  </a:lnTo>
                  <a:lnTo>
                    <a:pt x="127177" y="190601"/>
                  </a:lnTo>
                  <a:lnTo>
                    <a:pt x="126941" y="194932"/>
                  </a:lnTo>
                  <a:lnTo>
                    <a:pt x="126860" y="201955"/>
                  </a:lnTo>
                  <a:lnTo>
                    <a:pt x="123850" y="207670"/>
                  </a:lnTo>
                  <a:lnTo>
                    <a:pt x="120307" y="208838"/>
                  </a:lnTo>
                  <a:lnTo>
                    <a:pt x="144242" y="208826"/>
                  </a:lnTo>
                  <a:lnTo>
                    <a:pt x="146392" y="205498"/>
                  </a:lnTo>
                  <a:lnTo>
                    <a:pt x="144614" y="195986"/>
                  </a:lnTo>
                  <a:lnTo>
                    <a:pt x="145287" y="195237"/>
                  </a:lnTo>
                  <a:lnTo>
                    <a:pt x="145148" y="195097"/>
                  </a:lnTo>
                  <a:lnTo>
                    <a:pt x="145719" y="194932"/>
                  </a:lnTo>
                  <a:lnTo>
                    <a:pt x="207374" y="194932"/>
                  </a:lnTo>
                  <a:lnTo>
                    <a:pt x="209872" y="188671"/>
                  </a:lnTo>
                  <a:lnTo>
                    <a:pt x="190779" y="188671"/>
                  </a:lnTo>
                  <a:lnTo>
                    <a:pt x="190643" y="188366"/>
                  </a:lnTo>
                  <a:lnTo>
                    <a:pt x="190449" y="188366"/>
                  </a:lnTo>
                  <a:lnTo>
                    <a:pt x="189649" y="187947"/>
                  </a:lnTo>
                  <a:lnTo>
                    <a:pt x="189788" y="187794"/>
                  </a:lnTo>
                  <a:lnTo>
                    <a:pt x="189310" y="186651"/>
                  </a:lnTo>
                  <a:lnTo>
                    <a:pt x="188064" y="183172"/>
                  </a:lnTo>
                  <a:lnTo>
                    <a:pt x="167652" y="183159"/>
                  </a:lnTo>
                  <a:lnTo>
                    <a:pt x="151256" y="177736"/>
                  </a:lnTo>
                  <a:lnTo>
                    <a:pt x="141516" y="174764"/>
                  </a:lnTo>
                  <a:lnTo>
                    <a:pt x="134899" y="172707"/>
                  </a:lnTo>
                  <a:lnTo>
                    <a:pt x="124287" y="169278"/>
                  </a:lnTo>
                  <a:close/>
                </a:path>
                <a:path w="290195" h="236219">
                  <a:moveTo>
                    <a:pt x="210331" y="47967"/>
                  </a:moveTo>
                  <a:lnTo>
                    <a:pt x="190449" y="47967"/>
                  </a:lnTo>
                  <a:lnTo>
                    <a:pt x="192239" y="49288"/>
                  </a:lnTo>
                  <a:lnTo>
                    <a:pt x="194811" y="59905"/>
                  </a:lnTo>
                  <a:lnTo>
                    <a:pt x="195788" y="65900"/>
                  </a:lnTo>
                  <a:lnTo>
                    <a:pt x="196265" y="68478"/>
                  </a:lnTo>
                  <a:lnTo>
                    <a:pt x="196672" y="71323"/>
                  </a:lnTo>
                  <a:lnTo>
                    <a:pt x="198704" y="91928"/>
                  </a:lnTo>
                  <a:lnTo>
                    <a:pt x="199342" y="110769"/>
                  </a:lnTo>
                  <a:lnTo>
                    <a:pt x="199389" y="117360"/>
                  </a:lnTo>
                  <a:lnTo>
                    <a:pt x="199058" y="136006"/>
                  </a:lnTo>
                  <a:lnTo>
                    <a:pt x="193001" y="182562"/>
                  </a:lnTo>
                  <a:lnTo>
                    <a:pt x="190779" y="188671"/>
                  </a:lnTo>
                  <a:lnTo>
                    <a:pt x="209872" y="188671"/>
                  </a:lnTo>
                  <a:lnTo>
                    <a:pt x="216512" y="149556"/>
                  </a:lnTo>
                  <a:lnTo>
                    <a:pt x="217415" y="128460"/>
                  </a:lnTo>
                  <a:lnTo>
                    <a:pt x="217325" y="99872"/>
                  </a:lnTo>
                  <a:lnTo>
                    <a:pt x="215371" y="74644"/>
                  </a:lnTo>
                  <a:lnTo>
                    <a:pt x="211010" y="50495"/>
                  </a:lnTo>
                  <a:lnTo>
                    <a:pt x="210451" y="48260"/>
                  </a:lnTo>
                  <a:lnTo>
                    <a:pt x="210331" y="47967"/>
                  </a:lnTo>
                  <a:close/>
                </a:path>
                <a:path w="290195" h="236219">
                  <a:moveTo>
                    <a:pt x="190563" y="188188"/>
                  </a:moveTo>
                  <a:lnTo>
                    <a:pt x="190449" y="188366"/>
                  </a:lnTo>
                  <a:lnTo>
                    <a:pt x="190643" y="188366"/>
                  </a:lnTo>
                  <a:lnTo>
                    <a:pt x="190563" y="188188"/>
                  </a:lnTo>
                  <a:close/>
                </a:path>
                <a:path w="290195" h="236219">
                  <a:moveTo>
                    <a:pt x="188030" y="52857"/>
                  </a:moveTo>
                  <a:lnTo>
                    <a:pt x="169379" y="52857"/>
                  </a:lnTo>
                  <a:lnTo>
                    <a:pt x="168567" y="55117"/>
                  </a:lnTo>
                  <a:lnTo>
                    <a:pt x="167678" y="59905"/>
                  </a:lnTo>
                  <a:lnTo>
                    <a:pt x="166827" y="63576"/>
                  </a:lnTo>
                  <a:lnTo>
                    <a:pt x="163435" y="107530"/>
                  </a:lnTo>
                  <a:lnTo>
                    <a:pt x="163319" y="124498"/>
                  </a:lnTo>
                  <a:lnTo>
                    <a:pt x="163639" y="142265"/>
                  </a:lnTo>
                  <a:lnTo>
                    <a:pt x="164337" y="147523"/>
                  </a:lnTo>
                  <a:lnTo>
                    <a:pt x="164947" y="161023"/>
                  </a:lnTo>
                  <a:lnTo>
                    <a:pt x="166386" y="169367"/>
                  </a:lnTo>
                  <a:lnTo>
                    <a:pt x="167932" y="177800"/>
                  </a:lnTo>
                  <a:lnTo>
                    <a:pt x="168874" y="181495"/>
                  </a:lnTo>
                  <a:lnTo>
                    <a:pt x="168897" y="183159"/>
                  </a:lnTo>
                  <a:lnTo>
                    <a:pt x="167690" y="183172"/>
                  </a:lnTo>
                  <a:lnTo>
                    <a:pt x="188064" y="183172"/>
                  </a:lnTo>
                  <a:lnTo>
                    <a:pt x="187464" y="181495"/>
                  </a:lnTo>
                  <a:lnTo>
                    <a:pt x="184280" y="166811"/>
                  </a:lnTo>
                  <a:lnTo>
                    <a:pt x="182414" y="149556"/>
                  </a:lnTo>
                  <a:lnTo>
                    <a:pt x="181617" y="133832"/>
                  </a:lnTo>
                  <a:lnTo>
                    <a:pt x="181522" y="131241"/>
                  </a:lnTo>
                  <a:lnTo>
                    <a:pt x="181409" y="123609"/>
                  </a:lnTo>
                  <a:lnTo>
                    <a:pt x="181484" y="106362"/>
                  </a:lnTo>
                  <a:lnTo>
                    <a:pt x="184732" y="67114"/>
                  </a:lnTo>
                  <a:lnTo>
                    <a:pt x="187426" y="54762"/>
                  </a:lnTo>
                  <a:lnTo>
                    <a:pt x="188030" y="52857"/>
                  </a:lnTo>
                  <a:close/>
                </a:path>
                <a:path w="290195" h="236219">
                  <a:moveTo>
                    <a:pt x="23777" y="137672"/>
                  </a:moveTo>
                  <a:lnTo>
                    <a:pt x="23901" y="137858"/>
                  </a:lnTo>
                  <a:lnTo>
                    <a:pt x="24484" y="137858"/>
                  </a:lnTo>
                  <a:lnTo>
                    <a:pt x="23777" y="137672"/>
                  </a:lnTo>
                  <a:close/>
                </a:path>
                <a:path w="290195" h="236219">
                  <a:moveTo>
                    <a:pt x="23648" y="137477"/>
                  </a:moveTo>
                  <a:lnTo>
                    <a:pt x="23037" y="137477"/>
                  </a:lnTo>
                  <a:lnTo>
                    <a:pt x="23777" y="137672"/>
                  </a:lnTo>
                  <a:lnTo>
                    <a:pt x="23648" y="137477"/>
                  </a:lnTo>
                  <a:close/>
                </a:path>
                <a:path w="290195" h="236219">
                  <a:moveTo>
                    <a:pt x="192290" y="26784"/>
                  </a:moveTo>
                  <a:lnTo>
                    <a:pt x="186816" y="27114"/>
                  </a:lnTo>
                  <a:lnTo>
                    <a:pt x="182232" y="29451"/>
                  </a:lnTo>
                  <a:lnTo>
                    <a:pt x="168757" y="33794"/>
                  </a:lnTo>
                  <a:lnTo>
                    <a:pt x="159740" y="36601"/>
                  </a:lnTo>
                  <a:lnTo>
                    <a:pt x="150622" y="39585"/>
                  </a:lnTo>
                  <a:lnTo>
                    <a:pt x="146176" y="40779"/>
                  </a:lnTo>
                  <a:lnTo>
                    <a:pt x="141617" y="42329"/>
                  </a:lnTo>
                  <a:lnTo>
                    <a:pt x="134940" y="44501"/>
                  </a:lnTo>
                  <a:lnTo>
                    <a:pt x="121347" y="48703"/>
                  </a:lnTo>
                  <a:lnTo>
                    <a:pt x="114541" y="50939"/>
                  </a:lnTo>
                  <a:lnTo>
                    <a:pt x="110045" y="52501"/>
                  </a:lnTo>
                  <a:lnTo>
                    <a:pt x="105321" y="53619"/>
                  </a:lnTo>
                  <a:lnTo>
                    <a:pt x="98755" y="55994"/>
                  </a:lnTo>
                  <a:lnTo>
                    <a:pt x="96329" y="56578"/>
                  </a:lnTo>
                  <a:lnTo>
                    <a:pt x="91821" y="58102"/>
                  </a:lnTo>
                  <a:lnTo>
                    <a:pt x="89738" y="58775"/>
                  </a:lnTo>
                  <a:lnTo>
                    <a:pt x="82880" y="60845"/>
                  </a:lnTo>
                  <a:lnTo>
                    <a:pt x="78231" y="62484"/>
                  </a:lnTo>
                  <a:lnTo>
                    <a:pt x="69202" y="65265"/>
                  </a:lnTo>
                  <a:lnTo>
                    <a:pt x="64655" y="66560"/>
                  </a:lnTo>
                  <a:lnTo>
                    <a:pt x="60083" y="68097"/>
                  </a:lnTo>
                  <a:lnTo>
                    <a:pt x="51650" y="70835"/>
                  </a:lnTo>
                  <a:lnTo>
                    <a:pt x="34444" y="76164"/>
                  </a:lnTo>
                  <a:lnTo>
                    <a:pt x="19519" y="80987"/>
                  </a:lnTo>
                  <a:lnTo>
                    <a:pt x="12865" y="82816"/>
                  </a:lnTo>
                  <a:lnTo>
                    <a:pt x="177" y="110769"/>
                  </a:lnTo>
                  <a:lnTo>
                    <a:pt x="596" y="114274"/>
                  </a:lnTo>
                  <a:lnTo>
                    <a:pt x="0" y="114998"/>
                  </a:lnTo>
                  <a:lnTo>
                    <a:pt x="101" y="124091"/>
                  </a:lnTo>
                  <a:lnTo>
                    <a:pt x="18258" y="124091"/>
                  </a:lnTo>
                  <a:lnTo>
                    <a:pt x="27584" y="97586"/>
                  </a:lnTo>
                  <a:lnTo>
                    <a:pt x="36652" y="94500"/>
                  </a:lnTo>
                  <a:lnTo>
                    <a:pt x="44754" y="92176"/>
                  </a:lnTo>
                  <a:lnTo>
                    <a:pt x="73063" y="83134"/>
                  </a:lnTo>
                  <a:lnTo>
                    <a:pt x="81549" y="80508"/>
                  </a:lnTo>
                  <a:lnTo>
                    <a:pt x="98846" y="74929"/>
                  </a:lnTo>
                  <a:lnTo>
                    <a:pt x="107226" y="72389"/>
                  </a:lnTo>
                  <a:lnTo>
                    <a:pt x="127635" y="65900"/>
                  </a:lnTo>
                  <a:lnTo>
                    <a:pt x="132079" y="64350"/>
                  </a:lnTo>
                  <a:lnTo>
                    <a:pt x="136715" y="63207"/>
                  </a:lnTo>
                  <a:lnTo>
                    <a:pt x="148882" y="59042"/>
                  </a:lnTo>
                  <a:lnTo>
                    <a:pt x="157784" y="56578"/>
                  </a:lnTo>
                  <a:lnTo>
                    <a:pt x="165176" y="54089"/>
                  </a:lnTo>
                  <a:lnTo>
                    <a:pt x="168135" y="52997"/>
                  </a:lnTo>
                  <a:lnTo>
                    <a:pt x="169379" y="52857"/>
                  </a:lnTo>
                  <a:lnTo>
                    <a:pt x="188030" y="52857"/>
                  </a:lnTo>
                  <a:lnTo>
                    <a:pt x="189522" y="48437"/>
                  </a:lnTo>
                  <a:lnTo>
                    <a:pt x="190449" y="47967"/>
                  </a:lnTo>
                  <a:lnTo>
                    <a:pt x="210331" y="47967"/>
                  </a:lnTo>
                  <a:lnTo>
                    <a:pt x="209461" y="45859"/>
                  </a:lnTo>
                  <a:lnTo>
                    <a:pt x="206755" y="38430"/>
                  </a:lnTo>
                  <a:lnTo>
                    <a:pt x="202425" y="30822"/>
                  </a:lnTo>
                  <a:lnTo>
                    <a:pt x="192290" y="26784"/>
                  </a:lnTo>
                  <a:close/>
                </a:path>
                <a:path w="290195" h="236219">
                  <a:moveTo>
                    <a:pt x="240918" y="0"/>
                  </a:moveTo>
                  <a:lnTo>
                    <a:pt x="237223" y="88"/>
                  </a:lnTo>
                  <a:lnTo>
                    <a:pt x="230314" y="3581"/>
                  </a:lnTo>
                  <a:lnTo>
                    <a:pt x="228231" y="10388"/>
                  </a:lnTo>
                  <a:lnTo>
                    <a:pt x="233629" y="16878"/>
                  </a:lnTo>
                  <a:lnTo>
                    <a:pt x="236004" y="18770"/>
                  </a:lnTo>
                  <a:lnTo>
                    <a:pt x="241655" y="24650"/>
                  </a:lnTo>
                  <a:lnTo>
                    <a:pt x="242417" y="26149"/>
                  </a:lnTo>
                  <a:lnTo>
                    <a:pt x="245706" y="29895"/>
                  </a:lnTo>
                  <a:lnTo>
                    <a:pt x="250825" y="37528"/>
                  </a:lnTo>
                  <a:lnTo>
                    <a:pt x="253606" y="41808"/>
                  </a:lnTo>
                  <a:lnTo>
                    <a:pt x="255511" y="46100"/>
                  </a:lnTo>
                  <a:lnTo>
                    <a:pt x="260286" y="55499"/>
                  </a:lnTo>
                  <a:lnTo>
                    <a:pt x="261937" y="60705"/>
                  </a:lnTo>
                  <a:lnTo>
                    <a:pt x="263753" y="65620"/>
                  </a:lnTo>
                  <a:lnTo>
                    <a:pt x="266115" y="73456"/>
                  </a:lnTo>
                  <a:lnTo>
                    <a:pt x="266763" y="76187"/>
                  </a:lnTo>
                  <a:lnTo>
                    <a:pt x="267500" y="78917"/>
                  </a:lnTo>
                  <a:lnTo>
                    <a:pt x="268109" y="81661"/>
                  </a:lnTo>
                  <a:lnTo>
                    <a:pt x="269816" y="90825"/>
                  </a:lnTo>
                  <a:lnTo>
                    <a:pt x="270981" y="99845"/>
                  </a:lnTo>
                  <a:lnTo>
                    <a:pt x="271686" y="109230"/>
                  </a:lnTo>
                  <a:lnTo>
                    <a:pt x="271919" y="118744"/>
                  </a:lnTo>
                  <a:lnTo>
                    <a:pt x="271655" y="126673"/>
                  </a:lnTo>
                  <a:lnTo>
                    <a:pt x="266255" y="161264"/>
                  </a:lnTo>
                  <a:lnTo>
                    <a:pt x="265226" y="166408"/>
                  </a:lnTo>
                  <a:lnTo>
                    <a:pt x="261505" y="176631"/>
                  </a:lnTo>
                  <a:lnTo>
                    <a:pt x="259740" y="181686"/>
                  </a:lnTo>
                  <a:lnTo>
                    <a:pt x="257467" y="186220"/>
                  </a:lnTo>
                  <a:lnTo>
                    <a:pt x="242239" y="210426"/>
                  </a:lnTo>
                  <a:lnTo>
                    <a:pt x="242100" y="210781"/>
                  </a:lnTo>
                  <a:lnTo>
                    <a:pt x="239395" y="214122"/>
                  </a:lnTo>
                  <a:lnTo>
                    <a:pt x="232524" y="220395"/>
                  </a:lnTo>
                  <a:lnTo>
                    <a:pt x="228231" y="227037"/>
                  </a:lnTo>
                  <a:lnTo>
                    <a:pt x="230911" y="233349"/>
                  </a:lnTo>
                  <a:lnTo>
                    <a:pt x="238328" y="236219"/>
                  </a:lnTo>
                  <a:lnTo>
                    <a:pt x="242023" y="235915"/>
                  </a:lnTo>
                  <a:lnTo>
                    <a:pt x="244703" y="234048"/>
                  </a:lnTo>
                  <a:lnTo>
                    <a:pt x="245478" y="233324"/>
                  </a:lnTo>
                  <a:lnTo>
                    <a:pt x="251129" y="227761"/>
                  </a:lnTo>
                  <a:lnTo>
                    <a:pt x="251460" y="227558"/>
                  </a:lnTo>
                  <a:lnTo>
                    <a:pt x="251917" y="227012"/>
                  </a:lnTo>
                  <a:lnTo>
                    <a:pt x="256692" y="221589"/>
                  </a:lnTo>
                  <a:lnTo>
                    <a:pt x="257641" y="220395"/>
                  </a:lnTo>
                  <a:lnTo>
                    <a:pt x="258114" y="219748"/>
                  </a:lnTo>
                  <a:lnTo>
                    <a:pt x="258965" y="218770"/>
                  </a:lnTo>
                  <a:lnTo>
                    <a:pt x="267246" y="206654"/>
                  </a:lnTo>
                  <a:lnTo>
                    <a:pt x="270878" y="200101"/>
                  </a:lnTo>
                  <a:lnTo>
                    <a:pt x="273494" y="196253"/>
                  </a:lnTo>
                  <a:lnTo>
                    <a:pt x="278549" y="183375"/>
                  </a:lnTo>
                  <a:lnTo>
                    <a:pt x="288472" y="143250"/>
                  </a:lnTo>
                  <a:lnTo>
                    <a:pt x="289483" y="134670"/>
                  </a:lnTo>
                  <a:lnTo>
                    <a:pt x="289407" y="128562"/>
                  </a:lnTo>
                  <a:lnTo>
                    <a:pt x="290012" y="127444"/>
                  </a:lnTo>
                  <a:lnTo>
                    <a:pt x="290080" y="108115"/>
                  </a:lnTo>
                  <a:lnTo>
                    <a:pt x="289661" y="107378"/>
                  </a:lnTo>
                  <a:lnTo>
                    <a:pt x="289572" y="104305"/>
                  </a:lnTo>
                  <a:lnTo>
                    <a:pt x="279817" y="56451"/>
                  </a:lnTo>
                  <a:lnTo>
                    <a:pt x="275209" y="45288"/>
                  </a:lnTo>
                  <a:lnTo>
                    <a:pt x="271627" y="37223"/>
                  </a:lnTo>
                  <a:lnTo>
                    <a:pt x="271094" y="36588"/>
                  </a:lnTo>
                  <a:lnTo>
                    <a:pt x="267423" y="29235"/>
                  </a:lnTo>
                  <a:lnTo>
                    <a:pt x="262509" y="22085"/>
                  </a:lnTo>
                  <a:lnTo>
                    <a:pt x="255384" y="12839"/>
                  </a:lnTo>
                  <a:lnTo>
                    <a:pt x="246430" y="2844"/>
                  </a:lnTo>
                  <a:lnTo>
                    <a:pt x="240918" y="0"/>
                  </a:lnTo>
                  <a:close/>
                </a:path>
                <a:path w="290195" h="236219">
                  <a:moveTo>
                    <a:pt x="236296" y="35077"/>
                  </a:moveTo>
                  <a:lnTo>
                    <a:pt x="224180" y="37274"/>
                  </a:lnTo>
                  <a:lnTo>
                    <a:pt x="221487" y="39890"/>
                  </a:lnTo>
                  <a:lnTo>
                    <a:pt x="219506" y="46913"/>
                  </a:lnTo>
                  <a:lnTo>
                    <a:pt x="221538" y="50533"/>
                  </a:lnTo>
                  <a:lnTo>
                    <a:pt x="224285" y="56654"/>
                  </a:lnTo>
                  <a:lnTo>
                    <a:pt x="225513" y="59766"/>
                  </a:lnTo>
                  <a:lnTo>
                    <a:pt x="227177" y="64668"/>
                  </a:lnTo>
                  <a:lnTo>
                    <a:pt x="227761" y="65989"/>
                  </a:lnTo>
                  <a:lnTo>
                    <a:pt x="229196" y="71221"/>
                  </a:lnTo>
                  <a:lnTo>
                    <a:pt x="229730" y="72986"/>
                  </a:lnTo>
                  <a:lnTo>
                    <a:pt x="233625" y="90357"/>
                  </a:lnTo>
                  <a:lnTo>
                    <a:pt x="235315" y="107378"/>
                  </a:lnTo>
                  <a:lnTo>
                    <a:pt x="235302" y="127317"/>
                  </a:lnTo>
                  <a:lnTo>
                    <a:pt x="233705" y="144665"/>
                  </a:lnTo>
                  <a:lnTo>
                    <a:pt x="222897" y="183667"/>
                  </a:lnTo>
                  <a:lnTo>
                    <a:pt x="217804" y="189661"/>
                  </a:lnTo>
                  <a:lnTo>
                    <a:pt x="223469" y="198323"/>
                  </a:lnTo>
                  <a:lnTo>
                    <a:pt x="227495" y="200177"/>
                  </a:lnTo>
                  <a:lnTo>
                    <a:pt x="234810" y="198691"/>
                  </a:lnTo>
                  <a:lnTo>
                    <a:pt x="236715" y="196113"/>
                  </a:lnTo>
                  <a:lnTo>
                    <a:pt x="239280" y="190258"/>
                  </a:lnTo>
                  <a:lnTo>
                    <a:pt x="241020" y="186842"/>
                  </a:lnTo>
                  <a:lnTo>
                    <a:pt x="242531" y="182105"/>
                  </a:lnTo>
                  <a:lnTo>
                    <a:pt x="243116" y="180505"/>
                  </a:lnTo>
                  <a:lnTo>
                    <a:pt x="244652" y="177025"/>
                  </a:lnTo>
                  <a:lnTo>
                    <a:pt x="247688" y="165976"/>
                  </a:lnTo>
                  <a:lnTo>
                    <a:pt x="253531" y="126673"/>
                  </a:lnTo>
                  <a:lnTo>
                    <a:pt x="253733" y="115963"/>
                  </a:lnTo>
                  <a:lnTo>
                    <a:pt x="252919" y="100486"/>
                  </a:lnTo>
                  <a:lnTo>
                    <a:pt x="250825" y="84586"/>
                  </a:lnTo>
                  <a:lnTo>
                    <a:pt x="247425" y="68998"/>
                  </a:lnTo>
                  <a:lnTo>
                    <a:pt x="242697" y="54457"/>
                  </a:lnTo>
                  <a:lnTo>
                    <a:pt x="242062" y="52819"/>
                  </a:lnTo>
                  <a:lnTo>
                    <a:pt x="241642" y="51066"/>
                  </a:lnTo>
                  <a:lnTo>
                    <a:pt x="238251" y="43700"/>
                  </a:lnTo>
                  <a:lnTo>
                    <a:pt x="236296" y="35077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958194" y="3987876"/>
            <a:ext cx="274955" cy="560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5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241170" y="2503553"/>
            <a:ext cx="443230" cy="443230"/>
            <a:chOff x="1241170" y="2503553"/>
            <a:chExt cx="443230" cy="443230"/>
          </a:xfrm>
        </p:grpSpPr>
        <p:sp>
          <p:nvSpPr>
            <p:cNvPr id="44" name="object 44"/>
            <p:cNvSpPr/>
            <p:nvPr/>
          </p:nvSpPr>
          <p:spPr>
            <a:xfrm>
              <a:off x="1249524" y="2511907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19">
                  <a:moveTo>
                    <a:pt x="213233" y="0"/>
                  </a:moveTo>
                  <a:lnTo>
                    <a:pt x="164342" y="5632"/>
                  </a:lnTo>
                  <a:lnTo>
                    <a:pt x="119461" y="21674"/>
                  </a:lnTo>
                  <a:lnTo>
                    <a:pt x="79869" y="46847"/>
                  </a:lnTo>
                  <a:lnTo>
                    <a:pt x="46847" y="79869"/>
                  </a:lnTo>
                  <a:lnTo>
                    <a:pt x="21674" y="119461"/>
                  </a:lnTo>
                  <a:lnTo>
                    <a:pt x="5632" y="164342"/>
                  </a:lnTo>
                  <a:lnTo>
                    <a:pt x="0" y="213233"/>
                  </a:lnTo>
                  <a:lnTo>
                    <a:pt x="5632" y="262123"/>
                  </a:lnTo>
                  <a:lnTo>
                    <a:pt x="21674" y="307004"/>
                  </a:lnTo>
                  <a:lnTo>
                    <a:pt x="46847" y="346596"/>
                  </a:lnTo>
                  <a:lnTo>
                    <a:pt x="79869" y="379618"/>
                  </a:lnTo>
                  <a:lnTo>
                    <a:pt x="119461" y="404791"/>
                  </a:lnTo>
                  <a:lnTo>
                    <a:pt x="164342" y="420833"/>
                  </a:lnTo>
                  <a:lnTo>
                    <a:pt x="213233" y="426466"/>
                  </a:lnTo>
                  <a:lnTo>
                    <a:pt x="262126" y="420833"/>
                  </a:lnTo>
                  <a:lnTo>
                    <a:pt x="307008" y="404791"/>
                  </a:lnTo>
                  <a:lnTo>
                    <a:pt x="346600" y="379618"/>
                  </a:lnTo>
                  <a:lnTo>
                    <a:pt x="379622" y="346596"/>
                  </a:lnTo>
                  <a:lnTo>
                    <a:pt x="404793" y="307004"/>
                  </a:lnTo>
                  <a:lnTo>
                    <a:pt x="420834" y="262123"/>
                  </a:lnTo>
                  <a:lnTo>
                    <a:pt x="426466" y="213233"/>
                  </a:lnTo>
                  <a:lnTo>
                    <a:pt x="420834" y="164342"/>
                  </a:lnTo>
                  <a:lnTo>
                    <a:pt x="404793" y="119461"/>
                  </a:lnTo>
                  <a:lnTo>
                    <a:pt x="379622" y="79869"/>
                  </a:lnTo>
                  <a:lnTo>
                    <a:pt x="346600" y="46847"/>
                  </a:lnTo>
                  <a:lnTo>
                    <a:pt x="307008" y="21674"/>
                  </a:lnTo>
                  <a:lnTo>
                    <a:pt x="262126" y="5632"/>
                  </a:lnTo>
                  <a:lnTo>
                    <a:pt x="21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49524" y="2511907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19" h="426719">
                  <a:moveTo>
                    <a:pt x="213233" y="0"/>
                  </a:moveTo>
                  <a:lnTo>
                    <a:pt x="262126" y="5632"/>
                  </a:lnTo>
                  <a:lnTo>
                    <a:pt x="307008" y="21674"/>
                  </a:lnTo>
                  <a:lnTo>
                    <a:pt x="346600" y="46847"/>
                  </a:lnTo>
                  <a:lnTo>
                    <a:pt x="379622" y="79869"/>
                  </a:lnTo>
                  <a:lnTo>
                    <a:pt x="404793" y="119461"/>
                  </a:lnTo>
                  <a:lnTo>
                    <a:pt x="420834" y="164342"/>
                  </a:lnTo>
                  <a:lnTo>
                    <a:pt x="426466" y="213233"/>
                  </a:lnTo>
                  <a:lnTo>
                    <a:pt x="420834" y="262123"/>
                  </a:lnTo>
                  <a:lnTo>
                    <a:pt x="404793" y="307004"/>
                  </a:lnTo>
                  <a:lnTo>
                    <a:pt x="379622" y="346596"/>
                  </a:lnTo>
                  <a:lnTo>
                    <a:pt x="346600" y="379618"/>
                  </a:lnTo>
                  <a:lnTo>
                    <a:pt x="307008" y="404791"/>
                  </a:lnTo>
                  <a:lnTo>
                    <a:pt x="262126" y="420833"/>
                  </a:lnTo>
                  <a:lnTo>
                    <a:pt x="213233" y="426466"/>
                  </a:lnTo>
                  <a:lnTo>
                    <a:pt x="164342" y="420833"/>
                  </a:lnTo>
                  <a:lnTo>
                    <a:pt x="119461" y="404791"/>
                  </a:lnTo>
                  <a:lnTo>
                    <a:pt x="79869" y="379618"/>
                  </a:lnTo>
                  <a:lnTo>
                    <a:pt x="46847" y="346596"/>
                  </a:lnTo>
                  <a:lnTo>
                    <a:pt x="21674" y="307004"/>
                  </a:lnTo>
                  <a:lnTo>
                    <a:pt x="5632" y="262123"/>
                  </a:lnTo>
                  <a:lnTo>
                    <a:pt x="0" y="213233"/>
                  </a:lnTo>
                  <a:lnTo>
                    <a:pt x="5632" y="164342"/>
                  </a:lnTo>
                  <a:lnTo>
                    <a:pt x="21674" y="119461"/>
                  </a:lnTo>
                  <a:lnTo>
                    <a:pt x="46847" y="79869"/>
                  </a:lnTo>
                  <a:lnTo>
                    <a:pt x="79869" y="46847"/>
                  </a:lnTo>
                  <a:lnTo>
                    <a:pt x="119461" y="21674"/>
                  </a:lnTo>
                  <a:lnTo>
                    <a:pt x="164342" y="5632"/>
                  </a:lnTo>
                  <a:lnTo>
                    <a:pt x="213233" y="0"/>
                  </a:lnTo>
                  <a:close/>
                </a:path>
              </a:pathLst>
            </a:custGeom>
            <a:ln w="16706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25384" y="2595981"/>
              <a:ext cx="288925" cy="288290"/>
            </a:xfrm>
            <a:custGeom>
              <a:avLst/>
              <a:gdLst/>
              <a:ahLst/>
              <a:cxnLst/>
              <a:rect l="l" t="t" r="r" b="b"/>
              <a:pathLst>
                <a:path w="288925" h="288289">
                  <a:moveTo>
                    <a:pt x="232338" y="251460"/>
                  </a:moveTo>
                  <a:lnTo>
                    <a:pt x="219176" y="251460"/>
                  </a:lnTo>
                  <a:lnTo>
                    <a:pt x="219646" y="252729"/>
                  </a:lnTo>
                  <a:lnTo>
                    <a:pt x="222186" y="257810"/>
                  </a:lnTo>
                  <a:lnTo>
                    <a:pt x="222897" y="260350"/>
                  </a:lnTo>
                  <a:lnTo>
                    <a:pt x="225183" y="264160"/>
                  </a:lnTo>
                  <a:lnTo>
                    <a:pt x="227914" y="270510"/>
                  </a:lnTo>
                  <a:lnTo>
                    <a:pt x="230885" y="276860"/>
                  </a:lnTo>
                  <a:lnTo>
                    <a:pt x="234124" y="284479"/>
                  </a:lnTo>
                  <a:lnTo>
                    <a:pt x="235369" y="288289"/>
                  </a:lnTo>
                  <a:lnTo>
                    <a:pt x="241846" y="288289"/>
                  </a:lnTo>
                  <a:lnTo>
                    <a:pt x="246392" y="285750"/>
                  </a:lnTo>
                  <a:lnTo>
                    <a:pt x="251625" y="284479"/>
                  </a:lnTo>
                  <a:lnTo>
                    <a:pt x="254457" y="281939"/>
                  </a:lnTo>
                  <a:lnTo>
                    <a:pt x="260273" y="280669"/>
                  </a:lnTo>
                  <a:lnTo>
                    <a:pt x="263144" y="278129"/>
                  </a:lnTo>
                  <a:lnTo>
                    <a:pt x="269595" y="275589"/>
                  </a:lnTo>
                  <a:lnTo>
                    <a:pt x="269951" y="274319"/>
                  </a:lnTo>
                  <a:lnTo>
                    <a:pt x="242950" y="274319"/>
                  </a:lnTo>
                  <a:lnTo>
                    <a:pt x="242569" y="273050"/>
                  </a:lnTo>
                  <a:lnTo>
                    <a:pt x="241681" y="271779"/>
                  </a:lnTo>
                  <a:lnTo>
                    <a:pt x="239191" y="266700"/>
                  </a:lnTo>
                  <a:lnTo>
                    <a:pt x="237515" y="261619"/>
                  </a:lnTo>
                  <a:lnTo>
                    <a:pt x="232778" y="252729"/>
                  </a:lnTo>
                  <a:lnTo>
                    <a:pt x="232338" y="251460"/>
                  </a:lnTo>
                  <a:close/>
                </a:path>
                <a:path w="288925" h="288289">
                  <a:moveTo>
                    <a:pt x="219729" y="161289"/>
                  </a:moveTo>
                  <a:lnTo>
                    <a:pt x="202399" y="161289"/>
                  </a:lnTo>
                  <a:lnTo>
                    <a:pt x="213182" y="171450"/>
                  </a:lnTo>
                  <a:lnTo>
                    <a:pt x="213740" y="172719"/>
                  </a:lnTo>
                  <a:lnTo>
                    <a:pt x="214452" y="172719"/>
                  </a:lnTo>
                  <a:lnTo>
                    <a:pt x="218859" y="176529"/>
                  </a:lnTo>
                  <a:lnTo>
                    <a:pt x="219151" y="177800"/>
                  </a:lnTo>
                  <a:lnTo>
                    <a:pt x="219481" y="177800"/>
                  </a:lnTo>
                  <a:lnTo>
                    <a:pt x="258495" y="214629"/>
                  </a:lnTo>
                  <a:lnTo>
                    <a:pt x="260197" y="215900"/>
                  </a:lnTo>
                  <a:lnTo>
                    <a:pt x="262661" y="218439"/>
                  </a:lnTo>
                  <a:lnTo>
                    <a:pt x="264477" y="219710"/>
                  </a:lnTo>
                  <a:lnTo>
                    <a:pt x="265925" y="220979"/>
                  </a:lnTo>
                  <a:lnTo>
                    <a:pt x="266458" y="222250"/>
                  </a:lnTo>
                  <a:lnTo>
                    <a:pt x="240385" y="222250"/>
                  </a:lnTo>
                  <a:lnTo>
                    <a:pt x="237870" y="224789"/>
                  </a:lnTo>
                  <a:lnTo>
                    <a:pt x="237718" y="229869"/>
                  </a:lnTo>
                  <a:lnTo>
                    <a:pt x="240093" y="234950"/>
                  </a:lnTo>
                  <a:lnTo>
                    <a:pt x="240944" y="236219"/>
                  </a:lnTo>
                  <a:lnTo>
                    <a:pt x="248162" y="252729"/>
                  </a:lnTo>
                  <a:lnTo>
                    <a:pt x="253154" y="262889"/>
                  </a:lnTo>
                  <a:lnTo>
                    <a:pt x="255562" y="269239"/>
                  </a:lnTo>
                  <a:lnTo>
                    <a:pt x="253136" y="269239"/>
                  </a:lnTo>
                  <a:lnTo>
                    <a:pt x="244944" y="274319"/>
                  </a:lnTo>
                  <a:lnTo>
                    <a:pt x="269951" y="274319"/>
                  </a:lnTo>
                  <a:lnTo>
                    <a:pt x="270662" y="271779"/>
                  </a:lnTo>
                  <a:lnTo>
                    <a:pt x="269278" y="269239"/>
                  </a:lnTo>
                  <a:lnTo>
                    <a:pt x="259359" y="247650"/>
                  </a:lnTo>
                  <a:lnTo>
                    <a:pt x="258686" y="246379"/>
                  </a:lnTo>
                  <a:lnTo>
                    <a:pt x="258114" y="243839"/>
                  </a:lnTo>
                  <a:lnTo>
                    <a:pt x="257352" y="242569"/>
                  </a:lnTo>
                  <a:lnTo>
                    <a:pt x="253390" y="233679"/>
                  </a:lnTo>
                  <a:lnTo>
                    <a:pt x="285562" y="233679"/>
                  </a:lnTo>
                  <a:lnTo>
                    <a:pt x="287896" y="229869"/>
                  </a:lnTo>
                  <a:lnTo>
                    <a:pt x="288544" y="228600"/>
                  </a:lnTo>
                  <a:lnTo>
                    <a:pt x="288226" y="227329"/>
                  </a:lnTo>
                  <a:lnTo>
                    <a:pt x="287947" y="224789"/>
                  </a:lnTo>
                  <a:lnTo>
                    <a:pt x="287121" y="224789"/>
                  </a:lnTo>
                  <a:lnTo>
                    <a:pt x="284459" y="222250"/>
                  </a:lnTo>
                  <a:lnTo>
                    <a:pt x="263105" y="222250"/>
                  </a:lnTo>
                  <a:lnTo>
                    <a:pt x="244995" y="220979"/>
                  </a:lnTo>
                  <a:lnTo>
                    <a:pt x="283128" y="220979"/>
                  </a:lnTo>
                  <a:lnTo>
                    <a:pt x="224561" y="165100"/>
                  </a:lnTo>
                  <a:lnTo>
                    <a:pt x="223265" y="165100"/>
                  </a:lnTo>
                  <a:lnTo>
                    <a:pt x="222275" y="163829"/>
                  </a:lnTo>
                  <a:lnTo>
                    <a:pt x="221068" y="162560"/>
                  </a:lnTo>
                  <a:lnTo>
                    <a:pt x="219729" y="161289"/>
                  </a:lnTo>
                  <a:close/>
                </a:path>
                <a:path w="288925" h="288289">
                  <a:moveTo>
                    <a:pt x="197637" y="140969"/>
                  </a:moveTo>
                  <a:lnTo>
                    <a:pt x="195046" y="140969"/>
                  </a:lnTo>
                  <a:lnTo>
                    <a:pt x="189610" y="143510"/>
                  </a:lnTo>
                  <a:lnTo>
                    <a:pt x="190080" y="147319"/>
                  </a:lnTo>
                  <a:lnTo>
                    <a:pt x="190080" y="266700"/>
                  </a:lnTo>
                  <a:lnTo>
                    <a:pt x="190245" y="267969"/>
                  </a:lnTo>
                  <a:lnTo>
                    <a:pt x="191731" y="270510"/>
                  </a:lnTo>
                  <a:lnTo>
                    <a:pt x="192963" y="270510"/>
                  </a:lnTo>
                  <a:lnTo>
                    <a:pt x="198323" y="273050"/>
                  </a:lnTo>
                  <a:lnTo>
                    <a:pt x="200532" y="270510"/>
                  </a:lnTo>
                  <a:lnTo>
                    <a:pt x="204152" y="266700"/>
                  </a:lnTo>
                  <a:lnTo>
                    <a:pt x="218325" y="251460"/>
                  </a:lnTo>
                  <a:lnTo>
                    <a:pt x="232338" y="251460"/>
                  </a:lnTo>
                  <a:lnTo>
                    <a:pt x="231899" y="250189"/>
                  </a:lnTo>
                  <a:lnTo>
                    <a:pt x="202349" y="250189"/>
                  </a:lnTo>
                  <a:lnTo>
                    <a:pt x="202399" y="161289"/>
                  </a:lnTo>
                  <a:lnTo>
                    <a:pt x="219729" y="161289"/>
                  </a:lnTo>
                  <a:lnTo>
                    <a:pt x="199631" y="142239"/>
                  </a:lnTo>
                  <a:lnTo>
                    <a:pt x="197637" y="140969"/>
                  </a:lnTo>
                  <a:close/>
                </a:path>
                <a:path w="288925" h="288289">
                  <a:moveTo>
                    <a:pt x="138531" y="0"/>
                  </a:moveTo>
                  <a:lnTo>
                    <a:pt x="116683" y="1269"/>
                  </a:lnTo>
                  <a:lnTo>
                    <a:pt x="95240" y="6350"/>
                  </a:lnTo>
                  <a:lnTo>
                    <a:pt x="75030" y="13969"/>
                  </a:lnTo>
                  <a:lnTo>
                    <a:pt x="56883" y="25400"/>
                  </a:lnTo>
                  <a:lnTo>
                    <a:pt x="54190" y="26669"/>
                  </a:lnTo>
                  <a:lnTo>
                    <a:pt x="51752" y="29210"/>
                  </a:lnTo>
                  <a:lnTo>
                    <a:pt x="46050" y="33019"/>
                  </a:lnTo>
                  <a:lnTo>
                    <a:pt x="41732" y="36829"/>
                  </a:lnTo>
                  <a:lnTo>
                    <a:pt x="34086" y="45719"/>
                  </a:lnTo>
                  <a:lnTo>
                    <a:pt x="30987" y="48260"/>
                  </a:lnTo>
                  <a:lnTo>
                    <a:pt x="27965" y="52069"/>
                  </a:lnTo>
                  <a:lnTo>
                    <a:pt x="24282" y="57150"/>
                  </a:lnTo>
                  <a:lnTo>
                    <a:pt x="22059" y="60960"/>
                  </a:lnTo>
                  <a:lnTo>
                    <a:pt x="18580" y="66039"/>
                  </a:lnTo>
                  <a:lnTo>
                    <a:pt x="11197" y="81279"/>
                  </a:lnTo>
                  <a:lnTo>
                    <a:pt x="5737" y="95250"/>
                  </a:lnTo>
                  <a:lnTo>
                    <a:pt x="2053" y="110489"/>
                  </a:lnTo>
                  <a:lnTo>
                    <a:pt x="0" y="127000"/>
                  </a:lnTo>
                  <a:lnTo>
                    <a:pt x="482" y="149860"/>
                  </a:lnTo>
                  <a:lnTo>
                    <a:pt x="12530" y="191769"/>
                  </a:lnTo>
                  <a:lnTo>
                    <a:pt x="36321" y="227329"/>
                  </a:lnTo>
                  <a:lnTo>
                    <a:pt x="42037" y="233679"/>
                  </a:lnTo>
                  <a:lnTo>
                    <a:pt x="42316" y="233679"/>
                  </a:lnTo>
                  <a:lnTo>
                    <a:pt x="44767" y="234950"/>
                  </a:lnTo>
                  <a:lnTo>
                    <a:pt x="47764" y="238760"/>
                  </a:lnTo>
                  <a:lnTo>
                    <a:pt x="50825" y="241300"/>
                  </a:lnTo>
                  <a:lnTo>
                    <a:pt x="51358" y="241300"/>
                  </a:lnTo>
                  <a:lnTo>
                    <a:pt x="59120" y="246379"/>
                  </a:lnTo>
                  <a:lnTo>
                    <a:pt x="65878" y="251460"/>
                  </a:lnTo>
                  <a:lnTo>
                    <a:pt x="73059" y="255269"/>
                  </a:lnTo>
                  <a:lnTo>
                    <a:pt x="81419" y="259079"/>
                  </a:lnTo>
                  <a:lnTo>
                    <a:pt x="102658" y="266700"/>
                  </a:lnTo>
                  <a:lnTo>
                    <a:pt x="124609" y="269239"/>
                  </a:lnTo>
                  <a:lnTo>
                    <a:pt x="146888" y="269239"/>
                  </a:lnTo>
                  <a:lnTo>
                    <a:pt x="169113" y="265429"/>
                  </a:lnTo>
                  <a:lnTo>
                    <a:pt x="171310" y="265429"/>
                  </a:lnTo>
                  <a:lnTo>
                    <a:pt x="171678" y="264160"/>
                  </a:lnTo>
                  <a:lnTo>
                    <a:pt x="171678" y="257810"/>
                  </a:lnTo>
                  <a:lnTo>
                    <a:pt x="128701" y="257810"/>
                  </a:lnTo>
                  <a:lnTo>
                    <a:pt x="120808" y="255269"/>
                  </a:lnTo>
                  <a:lnTo>
                    <a:pt x="112791" y="251460"/>
                  </a:lnTo>
                  <a:lnTo>
                    <a:pt x="107844" y="248919"/>
                  </a:lnTo>
                  <a:lnTo>
                    <a:pt x="86931" y="248919"/>
                  </a:lnTo>
                  <a:lnTo>
                    <a:pt x="53136" y="227329"/>
                  </a:lnTo>
                  <a:lnTo>
                    <a:pt x="36817" y="208279"/>
                  </a:lnTo>
                  <a:lnTo>
                    <a:pt x="171678" y="208279"/>
                  </a:lnTo>
                  <a:lnTo>
                    <a:pt x="171678" y="196850"/>
                  </a:lnTo>
                  <a:lnTo>
                    <a:pt x="28663" y="196850"/>
                  </a:lnTo>
                  <a:lnTo>
                    <a:pt x="28244" y="195579"/>
                  </a:lnTo>
                  <a:lnTo>
                    <a:pt x="25463" y="190500"/>
                  </a:lnTo>
                  <a:lnTo>
                    <a:pt x="24434" y="189229"/>
                  </a:lnTo>
                  <a:lnTo>
                    <a:pt x="23558" y="186689"/>
                  </a:lnTo>
                  <a:lnTo>
                    <a:pt x="22593" y="184150"/>
                  </a:lnTo>
                  <a:lnTo>
                    <a:pt x="18605" y="175260"/>
                  </a:lnTo>
                  <a:lnTo>
                    <a:pt x="15457" y="163829"/>
                  </a:lnTo>
                  <a:lnTo>
                    <a:pt x="13283" y="152400"/>
                  </a:lnTo>
                  <a:lnTo>
                    <a:pt x="12217" y="140969"/>
                  </a:lnTo>
                  <a:lnTo>
                    <a:pt x="171653" y="140969"/>
                  </a:lnTo>
                  <a:lnTo>
                    <a:pt x="171678" y="129539"/>
                  </a:lnTo>
                  <a:lnTo>
                    <a:pt x="12217" y="129539"/>
                  </a:lnTo>
                  <a:lnTo>
                    <a:pt x="13277" y="118110"/>
                  </a:lnTo>
                  <a:lnTo>
                    <a:pt x="24218" y="81279"/>
                  </a:lnTo>
                  <a:lnTo>
                    <a:pt x="28464" y="73660"/>
                  </a:lnTo>
                  <a:lnTo>
                    <a:pt x="27482" y="73660"/>
                  </a:lnTo>
                  <a:lnTo>
                    <a:pt x="29171" y="72389"/>
                  </a:lnTo>
                  <a:lnTo>
                    <a:pt x="253216" y="72389"/>
                  </a:lnTo>
                  <a:lnTo>
                    <a:pt x="246826" y="60960"/>
                  </a:lnTo>
                  <a:lnTo>
                    <a:pt x="36804" y="60960"/>
                  </a:lnTo>
                  <a:lnTo>
                    <a:pt x="38633" y="58419"/>
                  </a:lnTo>
                  <a:lnTo>
                    <a:pt x="47409" y="49529"/>
                  </a:lnTo>
                  <a:lnTo>
                    <a:pt x="50800" y="45719"/>
                  </a:lnTo>
                  <a:lnTo>
                    <a:pt x="51168" y="45719"/>
                  </a:lnTo>
                  <a:lnTo>
                    <a:pt x="51701" y="44450"/>
                  </a:lnTo>
                  <a:lnTo>
                    <a:pt x="56646" y="40639"/>
                  </a:lnTo>
                  <a:lnTo>
                    <a:pt x="61701" y="36829"/>
                  </a:lnTo>
                  <a:lnTo>
                    <a:pt x="67001" y="33019"/>
                  </a:lnTo>
                  <a:lnTo>
                    <a:pt x="72682" y="29210"/>
                  </a:lnTo>
                  <a:lnTo>
                    <a:pt x="75730" y="27939"/>
                  </a:lnTo>
                  <a:lnTo>
                    <a:pt x="84696" y="22860"/>
                  </a:lnTo>
                  <a:lnTo>
                    <a:pt x="87947" y="21589"/>
                  </a:lnTo>
                  <a:lnTo>
                    <a:pt x="106747" y="21589"/>
                  </a:lnTo>
                  <a:lnTo>
                    <a:pt x="113787" y="17779"/>
                  </a:lnTo>
                  <a:lnTo>
                    <a:pt x="121391" y="13969"/>
                  </a:lnTo>
                  <a:lnTo>
                    <a:pt x="128701" y="12700"/>
                  </a:lnTo>
                  <a:lnTo>
                    <a:pt x="191422" y="12700"/>
                  </a:lnTo>
                  <a:lnTo>
                    <a:pt x="180589" y="7619"/>
                  </a:lnTo>
                  <a:lnTo>
                    <a:pt x="160251" y="2539"/>
                  </a:lnTo>
                  <a:lnTo>
                    <a:pt x="138531" y="0"/>
                  </a:lnTo>
                  <a:close/>
                </a:path>
                <a:path w="288925" h="288289">
                  <a:moveTo>
                    <a:pt x="140982" y="208279"/>
                  </a:moveTo>
                  <a:lnTo>
                    <a:pt x="128701" y="208279"/>
                  </a:lnTo>
                  <a:lnTo>
                    <a:pt x="128701" y="257810"/>
                  </a:lnTo>
                  <a:lnTo>
                    <a:pt x="140982" y="257810"/>
                  </a:lnTo>
                  <a:lnTo>
                    <a:pt x="140982" y="208279"/>
                  </a:lnTo>
                  <a:close/>
                </a:path>
                <a:path w="288925" h="288289">
                  <a:moveTo>
                    <a:pt x="171678" y="241300"/>
                  </a:moveTo>
                  <a:lnTo>
                    <a:pt x="140982" y="257810"/>
                  </a:lnTo>
                  <a:lnTo>
                    <a:pt x="171678" y="257810"/>
                  </a:lnTo>
                  <a:lnTo>
                    <a:pt x="171678" y="241300"/>
                  </a:lnTo>
                  <a:close/>
                </a:path>
                <a:path w="288925" h="288289">
                  <a:moveTo>
                    <a:pt x="218300" y="233679"/>
                  </a:moveTo>
                  <a:lnTo>
                    <a:pt x="215976" y="237489"/>
                  </a:lnTo>
                  <a:lnTo>
                    <a:pt x="211937" y="241300"/>
                  </a:lnTo>
                  <a:lnTo>
                    <a:pt x="207810" y="245110"/>
                  </a:lnTo>
                  <a:lnTo>
                    <a:pt x="204685" y="248919"/>
                  </a:lnTo>
                  <a:lnTo>
                    <a:pt x="203288" y="250189"/>
                  </a:lnTo>
                  <a:lnTo>
                    <a:pt x="231899" y="250189"/>
                  </a:lnTo>
                  <a:lnTo>
                    <a:pt x="230581" y="246379"/>
                  </a:lnTo>
                  <a:lnTo>
                    <a:pt x="226428" y="238760"/>
                  </a:lnTo>
                  <a:lnTo>
                    <a:pt x="225844" y="236219"/>
                  </a:lnTo>
                  <a:lnTo>
                    <a:pt x="218300" y="233679"/>
                  </a:lnTo>
                  <a:close/>
                </a:path>
                <a:path w="288925" h="288289">
                  <a:moveTo>
                    <a:pt x="76072" y="208279"/>
                  </a:moveTo>
                  <a:lnTo>
                    <a:pt x="62750" y="208279"/>
                  </a:lnTo>
                  <a:lnTo>
                    <a:pt x="63347" y="210819"/>
                  </a:lnTo>
                  <a:lnTo>
                    <a:pt x="66776" y="218439"/>
                  </a:lnTo>
                  <a:lnTo>
                    <a:pt x="72123" y="227329"/>
                  </a:lnTo>
                  <a:lnTo>
                    <a:pt x="74777" y="232410"/>
                  </a:lnTo>
                  <a:lnTo>
                    <a:pt x="80644" y="240029"/>
                  </a:lnTo>
                  <a:lnTo>
                    <a:pt x="83413" y="243839"/>
                  </a:lnTo>
                  <a:lnTo>
                    <a:pt x="84328" y="243839"/>
                  </a:lnTo>
                  <a:lnTo>
                    <a:pt x="86283" y="246379"/>
                  </a:lnTo>
                  <a:lnTo>
                    <a:pt x="87655" y="247650"/>
                  </a:lnTo>
                  <a:lnTo>
                    <a:pt x="88163" y="248919"/>
                  </a:lnTo>
                  <a:lnTo>
                    <a:pt x="107844" y="248919"/>
                  </a:lnTo>
                  <a:lnTo>
                    <a:pt x="105370" y="247650"/>
                  </a:lnTo>
                  <a:lnTo>
                    <a:pt x="99263" y="242569"/>
                  </a:lnTo>
                  <a:lnTo>
                    <a:pt x="98107" y="241300"/>
                  </a:lnTo>
                  <a:lnTo>
                    <a:pt x="97269" y="240029"/>
                  </a:lnTo>
                  <a:lnTo>
                    <a:pt x="91871" y="234950"/>
                  </a:lnTo>
                  <a:lnTo>
                    <a:pt x="88430" y="229869"/>
                  </a:lnTo>
                  <a:lnTo>
                    <a:pt x="82854" y="222250"/>
                  </a:lnTo>
                  <a:lnTo>
                    <a:pt x="79959" y="217169"/>
                  </a:lnTo>
                  <a:lnTo>
                    <a:pt x="77647" y="212089"/>
                  </a:lnTo>
                  <a:lnTo>
                    <a:pt x="76568" y="209550"/>
                  </a:lnTo>
                  <a:lnTo>
                    <a:pt x="76072" y="208279"/>
                  </a:lnTo>
                  <a:close/>
                </a:path>
                <a:path w="288925" h="288289">
                  <a:moveTo>
                    <a:pt x="285562" y="233679"/>
                  </a:moveTo>
                  <a:lnTo>
                    <a:pt x="279590" y="233679"/>
                  </a:lnTo>
                  <a:lnTo>
                    <a:pt x="284784" y="234950"/>
                  </a:lnTo>
                  <a:lnTo>
                    <a:pt x="285562" y="233679"/>
                  </a:lnTo>
                  <a:close/>
                </a:path>
                <a:path w="288925" h="288289">
                  <a:moveTo>
                    <a:pt x="61277" y="140969"/>
                  </a:moveTo>
                  <a:lnTo>
                    <a:pt x="49098" y="140969"/>
                  </a:lnTo>
                  <a:lnTo>
                    <a:pt x="49811" y="153669"/>
                  </a:lnTo>
                  <a:lnTo>
                    <a:pt x="56832" y="191769"/>
                  </a:lnTo>
                  <a:lnTo>
                    <a:pt x="57912" y="194310"/>
                  </a:lnTo>
                  <a:lnTo>
                    <a:pt x="58280" y="196850"/>
                  </a:lnTo>
                  <a:lnTo>
                    <a:pt x="71170" y="196850"/>
                  </a:lnTo>
                  <a:lnTo>
                    <a:pt x="70942" y="195579"/>
                  </a:lnTo>
                  <a:lnTo>
                    <a:pt x="70484" y="194310"/>
                  </a:lnTo>
                  <a:lnTo>
                    <a:pt x="70167" y="193039"/>
                  </a:lnTo>
                  <a:lnTo>
                    <a:pt x="66704" y="181610"/>
                  </a:lnTo>
                  <a:lnTo>
                    <a:pt x="63915" y="167639"/>
                  </a:lnTo>
                  <a:lnTo>
                    <a:pt x="62055" y="154939"/>
                  </a:lnTo>
                  <a:lnTo>
                    <a:pt x="61379" y="142239"/>
                  </a:lnTo>
                  <a:lnTo>
                    <a:pt x="61277" y="140969"/>
                  </a:lnTo>
                  <a:close/>
                </a:path>
                <a:path w="288925" h="288289">
                  <a:moveTo>
                    <a:pt x="140982" y="140969"/>
                  </a:moveTo>
                  <a:lnTo>
                    <a:pt x="128701" y="140969"/>
                  </a:lnTo>
                  <a:lnTo>
                    <a:pt x="128676" y="196850"/>
                  </a:lnTo>
                  <a:lnTo>
                    <a:pt x="140982" y="196850"/>
                  </a:lnTo>
                  <a:lnTo>
                    <a:pt x="140982" y="140969"/>
                  </a:lnTo>
                  <a:close/>
                </a:path>
                <a:path w="288925" h="288289">
                  <a:moveTo>
                    <a:pt x="211378" y="73660"/>
                  </a:moveTo>
                  <a:lnTo>
                    <a:pt x="198285" y="73660"/>
                  </a:lnTo>
                  <a:lnTo>
                    <a:pt x="199199" y="74929"/>
                  </a:lnTo>
                  <a:lnTo>
                    <a:pt x="201587" y="83819"/>
                  </a:lnTo>
                  <a:lnTo>
                    <a:pt x="207302" y="114300"/>
                  </a:lnTo>
                  <a:lnTo>
                    <a:pt x="208343" y="127000"/>
                  </a:lnTo>
                  <a:lnTo>
                    <a:pt x="221145" y="138429"/>
                  </a:lnTo>
                  <a:lnTo>
                    <a:pt x="221869" y="139700"/>
                  </a:lnTo>
                  <a:lnTo>
                    <a:pt x="223761" y="140969"/>
                  </a:lnTo>
                  <a:lnTo>
                    <a:pt x="257390" y="140969"/>
                  </a:lnTo>
                  <a:lnTo>
                    <a:pt x="257175" y="146050"/>
                  </a:lnTo>
                  <a:lnTo>
                    <a:pt x="256616" y="151129"/>
                  </a:lnTo>
                  <a:lnTo>
                    <a:pt x="255028" y="160019"/>
                  </a:lnTo>
                  <a:lnTo>
                    <a:pt x="254114" y="163829"/>
                  </a:lnTo>
                  <a:lnTo>
                    <a:pt x="253098" y="167639"/>
                  </a:lnTo>
                  <a:lnTo>
                    <a:pt x="252984" y="168910"/>
                  </a:lnTo>
                  <a:lnTo>
                    <a:pt x="257822" y="173989"/>
                  </a:lnTo>
                  <a:lnTo>
                    <a:pt x="258635" y="173989"/>
                  </a:lnTo>
                  <a:lnTo>
                    <a:pt x="259562" y="175260"/>
                  </a:lnTo>
                  <a:lnTo>
                    <a:pt x="261327" y="176529"/>
                  </a:lnTo>
                  <a:lnTo>
                    <a:pt x="261937" y="176529"/>
                  </a:lnTo>
                  <a:lnTo>
                    <a:pt x="262813" y="177800"/>
                  </a:lnTo>
                  <a:lnTo>
                    <a:pt x="264998" y="172719"/>
                  </a:lnTo>
                  <a:lnTo>
                    <a:pt x="266725" y="165100"/>
                  </a:lnTo>
                  <a:lnTo>
                    <a:pt x="267868" y="158750"/>
                  </a:lnTo>
                  <a:lnTo>
                    <a:pt x="268857" y="129539"/>
                  </a:lnTo>
                  <a:lnTo>
                    <a:pt x="257454" y="129539"/>
                  </a:lnTo>
                  <a:lnTo>
                    <a:pt x="220586" y="128269"/>
                  </a:lnTo>
                  <a:lnTo>
                    <a:pt x="214947" y="85089"/>
                  </a:lnTo>
                  <a:lnTo>
                    <a:pt x="212712" y="78739"/>
                  </a:lnTo>
                  <a:lnTo>
                    <a:pt x="211467" y="74929"/>
                  </a:lnTo>
                  <a:lnTo>
                    <a:pt x="211378" y="73660"/>
                  </a:lnTo>
                  <a:close/>
                </a:path>
                <a:path w="288925" h="288289">
                  <a:moveTo>
                    <a:pt x="71234" y="73660"/>
                  </a:moveTo>
                  <a:lnTo>
                    <a:pt x="58153" y="73660"/>
                  </a:lnTo>
                  <a:lnTo>
                    <a:pt x="57937" y="74929"/>
                  </a:lnTo>
                  <a:lnTo>
                    <a:pt x="55740" y="82550"/>
                  </a:lnTo>
                  <a:lnTo>
                    <a:pt x="55257" y="83819"/>
                  </a:lnTo>
                  <a:lnTo>
                    <a:pt x="53568" y="90169"/>
                  </a:lnTo>
                  <a:lnTo>
                    <a:pt x="52717" y="95250"/>
                  </a:lnTo>
                  <a:lnTo>
                    <a:pt x="51942" y="99060"/>
                  </a:lnTo>
                  <a:lnTo>
                    <a:pt x="50862" y="106679"/>
                  </a:lnTo>
                  <a:lnTo>
                    <a:pt x="50063" y="114300"/>
                  </a:lnTo>
                  <a:lnTo>
                    <a:pt x="49492" y="121919"/>
                  </a:lnTo>
                  <a:lnTo>
                    <a:pt x="49098" y="128269"/>
                  </a:lnTo>
                  <a:lnTo>
                    <a:pt x="43367" y="129539"/>
                  </a:lnTo>
                  <a:lnTo>
                    <a:pt x="61379" y="129539"/>
                  </a:lnTo>
                  <a:lnTo>
                    <a:pt x="61850" y="118110"/>
                  </a:lnTo>
                  <a:lnTo>
                    <a:pt x="63141" y="107950"/>
                  </a:lnTo>
                  <a:lnTo>
                    <a:pt x="65065" y="96519"/>
                  </a:lnTo>
                  <a:lnTo>
                    <a:pt x="67437" y="86360"/>
                  </a:lnTo>
                  <a:lnTo>
                    <a:pt x="68097" y="83819"/>
                  </a:lnTo>
                  <a:lnTo>
                    <a:pt x="70345" y="74929"/>
                  </a:lnTo>
                  <a:lnTo>
                    <a:pt x="71234" y="73660"/>
                  </a:lnTo>
                  <a:close/>
                </a:path>
                <a:path w="288925" h="288289">
                  <a:moveTo>
                    <a:pt x="141071" y="73660"/>
                  </a:moveTo>
                  <a:lnTo>
                    <a:pt x="128600" y="73660"/>
                  </a:lnTo>
                  <a:lnTo>
                    <a:pt x="128676" y="129539"/>
                  </a:lnTo>
                  <a:lnTo>
                    <a:pt x="140982" y="129539"/>
                  </a:lnTo>
                  <a:lnTo>
                    <a:pt x="141071" y="73660"/>
                  </a:lnTo>
                  <a:close/>
                </a:path>
                <a:path w="288925" h="288289">
                  <a:moveTo>
                    <a:pt x="253216" y="72389"/>
                  </a:moveTo>
                  <a:lnTo>
                    <a:pt x="29171" y="72389"/>
                  </a:lnTo>
                  <a:lnTo>
                    <a:pt x="28464" y="73660"/>
                  </a:lnTo>
                  <a:lnTo>
                    <a:pt x="241122" y="73660"/>
                  </a:lnTo>
                  <a:lnTo>
                    <a:pt x="242074" y="74929"/>
                  </a:lnTo>
                  <a:lnTo>
                    <a:pt x="243547" y="77469"/>
                  </a:lnTo>
                  <a:lnTo>
                    <a:pt x="247192" y="85089"/>
                  </a:lnTo>
                  <a:lnTo>
                    <a:pt x="250316" y="92710"/>
                  </a:lnTo>
                  <a:lnTo>
                    <a:pt x="252069" y="99060"/>
                  </a:lnTo>
                  <a:lnTo>
                    <a:pt x="254089" y="105410"/>
                  </a:lnTo>
                  <a:lnTo>
                    <a:pt x="255628" y="113029"/>
                  </a:lnTo>
                  <a:lnTo>
                    <a:pt x="256734" y="120650"/>
                  </a:lnTo>
                  <a:lnTo>
                    <a:pt x="257454" y="129539"/>
                  </a:lnTo>
                  <a:lnTo>
                    <a:pt x="268857" y="129539"/>
                  </a:lnTo>
                  <a:lnTo>
                    <a:pt x="269158" y="120650"/>
                  </a:lnTo>
                  <a:lnTo>
                    <a:pt x="260316" y="85089"/>
                  </a:lnTo>
                  <a:lnTo>
                    <a:pt x="253216" y="72389"/>
                  </a:lnTo>
                  <a:close/>
                </a:path>
                <a:path w="288925" h="288289">
                  <a:moveTo>
                    <a:pt x="106747" y="21589"/>
                  </a:moveTo>
                  <a:lnTo>
                    <a:pt x="87947" y="21589"/>
                  </a:lnTo>
                  <a:lnTo>
                    <a:pt x="87604" y="22860"/>
                  </a:lnTo>
                  <a:lnTo>
                    <a:pt x="86893" y="22860"/>
                  </a:lnTo>
                  <a:lnTo>
                    <a:pt x="65112" y="55879"/>
                  </a:lnTo>
                  <a:lnTo>
                    <a:pt x="64325" y="57150"/>
                  </a:lnTo>
                  <a:lnTo>
                    <a:pt x="63449" y="59689"/>
                  </a:lnTo>
                  <a:lnTo>
                    <a:pt x="62750" y="60960"/>
                  </a:lnTo>
                  <a:lnTo>
                    <a:pt x="76441" y="60960"/>
                  </a:lnTo>
                  <a:lnTo>
                    <a:pt x="81219" y="50800"/>
                  </a:lnTo>
                  <a:lnTo>
                    <a:pt x="85086" y="44450"/>
                  </a:lnTo>
                  <a:lnTo>
                    <a:pt x="89263" y="39369"/>
                  </a:lnTo>
                  <a:lnTo>
                    <a:pt x="96164" y="30479"/>
                  </a:lnTo>
                  <a:lnTo>
                    <a:pt x="97485" y="29210"/>
                  </a:lnTo>
                  <a:lnTo>
                    <a:pt x="99898" y="27939"/>
                  </a:lnTo>
                  <a:lnTo>
                    <a:pt x="101130" y="26669"/>
                  </a:lnTo>
                  <a:lnTo>
                    <a:pt x="106747" y="21589"/>
                  </a:lnTo>
                  <a:close/>
                </a:path>
                <a:path w="288925" h="288289">
                  <a:moveTo>
                    <a:pt x="140982" y="12700"/>
                  </a:moveTo>
                  <a:lnTo>
                    <a:pt x="128701" y="12700"/>
                  </a:lnTo>
                  <a:lnTo>
                    <a:pt x="128701" y="60960"/>
                  </a:lnTo>
                  <a:lnTo>
                    <a:pt x="140982" y="60960"/>
                  </a:lnTo>
                  <a:lnTo>
                    <a:pt x="140982" y="12700"/>
                  </a:lnTo>
                  <a:close/>
                </a:path>
                <a:path w="288925" h="288289">
                  <a:moveTo>
                    <a:pt x="191422" y="12700"/>
                  </a:moveTo>
                  <a:lnTo>
                    <a:pt x="140982" y="12700"/>
                  </a:lnTo>
                  <a:lnTo>
                    <a:pt x="151098" y="15239"/>
                  </a:lnTo>
                  <a:lnTo>
                    <a:pt x="160199" y="20319"/>
                  </a:lnTo>
                  <a:lnTo>
                    <a:pt x="167873" y="25400"/>
                  </a:lnTo>
                  <a:lnTo>
                    <a:pt x="173710" y="30479"/>
                  </a:lnTo>
                  <a:lnTo>
                    <a:pt x="179616" y="38100"/>
                  </a:lnTo>
                  <a:lnTo>
                    <a:pt x="183819" y="43179"/>
                  </a:lnTo>
                  <a:lnTo>
                    <a:pt x="188683" y="50800"/>
                  </a:lnTo>
                  <a:lnTo>
                    <a:pt x="192265" y="58419"/>
                  </a:lnTo>
                  <a:lnTo>
                    <a:pt x="193192" y="59689"/>
                  </a:lnTo>
                  <a:lnTo>
                    <a:pt x="193586" y="60960"/>
                  </a:lnTo>
                  <a:lnTo>
                    <a:pt x="206743" y="60960"/>
                  </a:lnTo>
                  <a:lnTo>
                    <a:pt x="185889" y="26669"/>
                  </a:lnTo>
                  <a:lnTo>
                    <a:pt x="181152" y="21589"/>
                  </a:lnTo>
                  <a:lnTo>
                    <a:pt x="207363" y="21589"/>
                  </a:lnTo>
                  <a:lnTo>
                    <a:pt x="199548" y="16510"/>
                  </a:lnTo>
                  <a:lnTo>
                    <a:pt x="191422" y="12700"/>
                  </a:lnTo>
                  <a:close/>
                </a:path>
                <a:path w="288925" h="288289">
                  <a:moveTo>
                    <a:pt x="207363" y="21589"/>
                  </a:moveTo>
                  <a:lnTo>
                    <a:pt x="182410" y="21589"/>
                  </a:lnTo>
                  <a:lnTo>
                    <a:pt x="187655" y="24129"/>
                  </a:lnTo>
                  <a:lnTo>
                    <a:pt x="195770" y="27939"/>
                  </a:lnTo>
                  <a:lnTo>
                    <a:pt x="204901" y="34289"/>
                  </a:lnTo>
                  <a:lnTo>
                    <a:pt x="210286" y="38100"/>
                  </a:lnTo>
                  <a:lnTo>
                    <a:pt x="219570" y="45719"/>
                  </a:lnTo>
                  <a:lnTo>
                    <a:pt x="221437" y="48260"/>
                  </a:lnTo>
                  <a:lnTo>
                    <a:pt x="222300" y="49529"/>
                  </a:lnTo>
                  <a:lnTo>
                    <a:pt x="226034" y="53339"/>
                  </a:lnTo>
                  <a:lnTo>
                    <a:pt x="231381" y="58419"/>
                  </a:lnTo>
                  <a:lnTo>
                    <a:pt x="232930" y="60960"/>
                  </a:lnTo>
                  <a:lnTo>
                    <a:pt x="246826" y="60960"/>
                  </a:lnTo>
                  <a:lnTo>
                    <a:pt x="242567" y="53339"/>
                  </a:lnTo>
                  <a:lnTo>
                    <a:pt x="217131" y="27939"/>
                  </a:lnTo>
                  <a:lnTo>
                    <a:pt x="207363" y="21589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7324534" y="820064"/>
            <a:ext cx="4422648" cy="27614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12342" y="3685179"/>
            <a:ext cx="4434839" cy="27310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0">
            <a:extLst>
              <a:ext uri="{FF2B5EF4-FFF2-40B4-BE49-F238E27FC236}">
                <a16:creationId xmlns:a16="http://schemas.microsoft.com/office/drawing/2014/main" xmlns="" id="{03551353-8A6D-412A-B79E-A23A735E675C}"/>
              </a:ext>
            </a:extLst>
          </p:cNvPr>
          <p:cNvSpPr txBox="1"/>
          <p:nvPr/>
        </p:nvSpPr>
        <p:spPr>
          <a:xfrm>
            <a:off x="4908993" y="3244794"/>
            <a:ext cx="981019" cy="441146"/>
          </a:xfrm>
          <a:prstGeom prst="rect">
            <a:avLst/>
          </a:prstGeom>
        </p:spPr>
        <p:txBody>
          <a:bodyPr vert="horz" wrap="square" lIns="0" tIns="30480" rIns="0" bIns="0" rtlCol="0" anchor="t">
            <a:spAutoFit/>
          </a:bodyPr>
          <a:lstStyle/>
          <a:p>
            <a:pPr marL="12700" marR="5080">
              <a:lnSpc>
                <a:spcPts val="819"/>
              </a:lnSpc>
              <a:spcBef>
                <a:spcPts val="240"/>
              </a:spcBef>
            </a:pPr>
            <a:r>
              <a:rPr lang="ru-RU" sz="800" b="1" spc="5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Рекламных акций с ежемесячной рекламной поддержкой в год</a:t>
            </a:r>
            <a:endParaRPr lang="ru-RU" sz="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5834316" y="3853394"/>
            <a:ext cx="5929630" cy="1864741"/>
          </a:xfrm>
          <a:prstGeom prst="rect">
            <a:avLst/>
          </a:prstGeom>
        </p:spPr>
        <p:txBody>
          <a:bodyPr vert="horz" wrap="square" lIns="0" tIns="14414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700" b="1" spc="20" dirty="0">
                <a:solidFill>
                  <a:srgbClr val="E10886"/>
                </a:solidFill>
                <a:latin typeface="Arial"/>
                <a:cs typeface="Arial"/>
              </a:rPr>
              <a:t>Арт-объект</a:t>
            </a:r>
            <a:r>
              <a:rPr sz="1700" b="1" spc="-8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700" b="1" spc="30" dirty="0">
                <a:solidFill>
                  <a:srgbClr val="E10886"/>
                </a:solidFill>
                <a:latin typeface="Arial"/>
                <a:cs typeface="Arial"/>
              </a:rPr>
              <a:t>«Деревья»</a:t>
            </a:r>
            <a:endParaRPr sz="1700" dirty="0">
              <a:latin typeface="Arial"/>
              <a:cs typeface="Arial"/>
            </a:endParaRPr>
          </a:p>
          <a:p>
            <a:pPr marL="17780" marR="5080" algn="just">
              <a:lnSpc>
                <a:spcPts val="1050"/>
              </a:lnSpc>
              <a:spcBef>
                <a:spcPts val="610"/>
              </a:spcBef>
            </a:pP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На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четвертом 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этаже </a:t>
            </a:r>
            <a:r>
              <a:rPr sz="900" spc="-75" dirty="0">
                <a:solidFill>
                  <a:srgbClr val="2A0953"/>
                </a:solidFill>
                <a:latin typeface="Arial"/>
                <a:cs typeface="Arial"/>
              </a:rPr>
              <a:t>ТРЦ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«Галерея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Новосибирск» </a:t>
            </a:r>
            <a:r>
              <a:rPr sz="900" spc="95" dirty="0">
                <a:solidFill>
                  <a:srgbClr val="2A0953"/>
                </a:solidFill>
                <a:latin typeface="Arial"/>
                <a:cs typeface="Arial"/>
              </a:rPr>
              <a:t>расположена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зона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развлечений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кинотеатр,  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рестораны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детские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игровые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залы.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Колонны, </a:t>
            </a:r>
            <a:r>
              <a:rPr sz="900" spc="75" dirty="0">
                <a:solidFill>
                  <a:srgbClr val="2A0953"/>
                </a:solidFill>
                <a:latin typeface="Arial"/>
                <a:cs typeface="Arial"/>
              </a:rPr>
              <a:t>напоминающие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высокотехнологичные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деревья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футуристическом 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саду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Сингапура, настраивают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на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нужную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волну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служат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прекрасным 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украшением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проводимых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здесь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мероприятий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модных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показов.</a:t>
            </a:r>
            <a:endParaRPr sz="900" dirty="0">
              <a:latin typeface="Arial"/>
              <a:cs typeface="Arial"/>
            </a:endParaRPr>
          </a:p>
          <a:p>
            <a:pPr marL="540385" marR="222885">
              <a:lnSpc>
                <a:spcPct val="194300"/>
              </a:lnSpc>
              <a:spcBef>
                <a:spcPts val="420"/>
              </a:spcBef>
            </a:pPr>
            <a:r>
              <a:rPr sz="900" spc="20" dirty="0" err="1">
                <a:solidFill>
                  <a:srgbClr val="2A0953"/>
                </a:solidFill>
                <a:latin typeface="Arial"/>
                <a:cs typeface="Arial"/>
              </a:rPr>
              <a:t>Уникальные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 err="1">
                <a:solidFill>
                  <a:srgbClr val="2A0953"/>
                </a:solidFill>
                <a:latin typeface="Arial"/>
                <a:cs typeface="Arial"/>
              </a:rPr>
              <a:t>возможности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 err="1">
                <a:solidFill>
                  <a:srgbClr val="2A0953"/>
                </a:solidFill>
                <a:latin typeface="Arial"/>
                <a:cs typeface="Arial"/>
              </a:rPr>
              <a:t>для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видеорекламы</a:t>
            </a:r>
            <a:r>
              <a:rPr lang="ru-RU" sz="900" spc="4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Усиление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рекламного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эффекта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широкие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возможности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комплексной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рекламы</a:t>
            </a:r>
            <a:r>
              <a:rPr lang="ru-RU" sz="900" spc="4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Многократный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рост</a:t>
            </a:r>
            <a:r>
              <a:rPr sz="9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эффективности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рекламных</a:t>
            </a:r>
            <a:r>
              <a:rPr sz="9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кампаний</a:t>
            </a:r>
            <a:r>
              <a:rPr sz="9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30" dirty="0">
                <a:solidFill>
                  <a:srgbClr val="2A0953"/>
                </a:solidFill>
                <a:latin typeface="Arial"/>
                <a:cs typeface="Arial"/>
              </a:rPr>
              <a:t>100%</a:t>
            </a:r>
            <a:r>
              <a:rPr sz="9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охват</a:t>
            </a:r>
            <a:r>
              <a:rPr sz="9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аудитории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внутри</a:t>
            </a:r>
            <a:r>
              <a:rPr sz="9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endParaRPr sz="900" dirty="0">
              <a:latin typeface="Arial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8596" y="926185"/>
            <a:ext cx="52482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>
                <a:latin typeface="Arial"/>
                <a:cs typeface="Arial"/>
              </a:rPr>
              <a:t>Арт-объекты </a:t>
            </a:r>
            <a:r>
              <a:rPr spc="35" dirty="0">
                <a:latin typeface="Arial"/>
                <a:cs typeface="Arial"/>
              </a:rPr>
              <a:t>как </a:t>
            </a:r>
            <a:r>
              <a:rPr spc="15" dirty="0">
                <a:latin typeface="Arial"/>
                <a:cs typeface="Arial"/>
              </a:rPr>
              <a:t>точка</a:t>
            </a:r>
            <a:r>
              <a:rPr spc="-425" dirty="0">
                <a:latin typeface="Arial"/>
                <a:cs typeface="Arial"/>
              </a:rPr>
              <a:t> </a:t>
            </a:r>
            <a:r>
              <a:rPr spc="35" dirty="0">
                <a:latin typeface="Arial"/>
                <a:cs typeface="Arial"/>
              </a:rPr>
              <a:t>притяжения</a:t>
            </a:r>
          </a:p>
        </p:txBody>
      </p:sp>
      <p:sp>
        <p:nvSpPr>
          <p:cNvPr id="7" name="object 7"/>
          <p:cNvSpPr/>
          <p:nvPr/>
        </p:nvSpPr>
        <p:spPr>
          <a:xfrm>
            <a:off x="7333678" y="817016"/>
            <a:ext cx="4419600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393" y="3676034"/>
            <a:ext cx="4425696" cy="2746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2250" y="2554554"/>
            <a:ext cx="66675" cy="66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2250" y="2976041"/>
            <a:ext cx="66675" cy="66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9563" y="4999772"/>
            <a:ext cx="66675" cy="66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9563" y="5267626"/>
            <a:ext cx="66675" cy="66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59563" y="5531878"/>
            <a:ext cx="66675" cy="666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2250" y="3266579"/>
            <a:ext cx="66675" cy="66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06940" y="1336218"/>
            <a:ext cx="5929630" cy="2194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20" dirty="0">
                <a:solidFill>
                  <a:srgbClr val="E10886"/>
                </a:solidFill>
                <a:latin typeface="Arial"/>
                <a:cs typeface="Arial"/>
              </a:rPr>
              <a:t>Арт-объект</a:t>
            </a:r>
            <a:r>
              <a:rPr sz="1700" b="1" spc="-8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E10886"/>
                </a:solidFill>
                <a:latin typeface="Arial"/>
                <a:cs typeface="Arial"/>
              </a:rPr>
              <a:t>«Фонтаны»</a:t>
            </a:r>
            <a:endParaRPr sz="1700" dirty="0">
              <a:latin typeface="Arial"/>
              <a:cs typeface="Arial"/>
            </a:endParaRPr>
          </a:p>
          <a:p>
            <a:pPr marL="17780" marR="10160" algn="just">
              <a:lnSpc>
                <a:spcPts val="1050"/>
              </a:lnSpc>
              <a:spcBef>
                <a:spcPts val="725"/>
              </a:spcBef>
            </a:pP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«Галерея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Новосибирск»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единственный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торговый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центр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городе,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архитектурном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решении 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которого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были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использованы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фонтаны.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Причем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это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не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только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декоративный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элемент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—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фонтаны  выполняют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полезную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функцию: увлажняют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воздух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создают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комфортный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микроклимат. Вокруг 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центрального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фонтана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установлены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скамейки,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где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удобно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назначать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встречи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или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дожидаться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близких,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отправившихся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за</a:t>
            </a:r>
            <a:r>
              <a:rPr sz="900" spc="-13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покупками.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 dirty="0">
              <a:latin typeface="Arial"/>
              <a:cs typeface="Arial"/>
            </a:endParaRPr>
          </a:p>
          <a:p>
            <a:pPr marL="540385" marR="5080">
              <a:lnSpc>
                <a:spcPts val="1050"/>
              </a:lnSpc>
              <a:spcBef>
                <a:spcPts val="5"/>
              </a:spcBef>
            </a:pP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Постоянная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точка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притяжения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семейной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аудитории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обеспечивает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стабильно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высокий  поток</a:t>
            </a:r>
            <a:r>
              <a:rPr sz="900" spc="-13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 dirty="0">
              <a:latin typeface="Arial"/>
              <a:cs typeface="Arial"/>
            </a:endParaRPr>
          </a:p>
          <a:p>
            <a:pPr marL="540385">
              <a:lnSpc>
                <a:spcPct val="100000"/>
              </a:lnSpc>
            </a:pP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Инновационные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рекламные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поверхности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внутри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усиление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эффективности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реклам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 dirty="0">
              <a:latin typeface="Arial"/>
              <a:cs typeface="Arial"/>
            </a:endParaRPr>
          </a:p>
          <a:p>
            <a:pPr marL="540385" marR="5080">
              <a:lnSpc>
                <a:spcPts val="1050"/>
              </a:lnSpc>
            </a:pP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Интеграция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рекламных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сообщений на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медиафасадах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внутренних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носителях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уникальный 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охват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пешеходного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потока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137905" y="1465597"/>
            <a:ext cx="3735704" cy="51943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00" spc="35" dirty="0">
                <a:solidFill>
                  <a:srgbClr val="002060"/>
                </a:solidFill>
                <a:latin typeface="Arial"/>
                <a:cs typeface="Arial"/>
              </a:rPr>
              <a:t>Девелопмент и</a:t>
            </a:r>
            <a:r>
              <a:rPr sz="900" spc="-1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002060"/>
                </a:solidFill>
                <a:latin typeface="Arial"/>
                <a:cs typeface="Arial"/>
              </a:rPr>
              <a:t>управление</a:t>
            </a:r>
            <a:endParaRPr sz="9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900" spc="30" dirty="0">
                <a:solidFill>
                  <a:srgbClr val="002060"/>
                </a:solidFill>
                <a:latin typeface="Arial"/>
                <a:cs typeface="Arial"/>
              </a:rPr>
              <a:t>Более</a:t>
            </a:r>
            <a:r>
              <a:rPr sz="90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"/>
                <a:cs typeface="Arial"/>
              </a:rPr>
              <a:t>10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"/>
                <a:cs typeface="Arial"/>
              </a:rPr>
              <a:t>лет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002060"/>
                </a:solidFill>
                <a:latin typeface="Arial"/>
                <a:cs typeface="Arial"/>
              </a:rPr>
              <a:t>на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002060"/>
                </a:solidFill>
                <a:latin typeface="Arial"/>
                <a:cs typeface="Arial"/>
              </a:rPr>
              <a:t>рынке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002060"/>
                </a:solidFill>
                <a:latin typeface="Arial"/>
                <a:cs typeface="Arial"/>
              </a:rPr>
              <a:t>коммерческой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002060"/>
                </a:solidFill>
                <a:latin typeface="Arial"/>
                <a:cs typeface="Arial"/>
              </a:rPr>
              <a:t>недвижимости</a:t>
            </a:r>
            <a:endParaRPr sz="9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900" spc="-5" dirty="0">
                <a:solidFill>
                  <a:srgbClr val="002060"/>
                </a:solidFill>
                <a:latin typeface="Arial"/>
                <a:cs typeface="Arial"/>
              </a:rPr>
              <a:t>6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002060"/>
                </a:solidFill>
                <a:latin typeface="Arial"/>
                <a:cs typeface="Arial"/>
              </a:rPr>
              <a:t>региональных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002060"/>
                </a:solidFill>
                <a:latin typeface="Arial"/>
                <a:cs typeface="Arial"/>
              </a:rPr>
              <a:t>и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002060"/>
                </a:solidFill>
                <a:latin typeface="Arial"/>
                <a:cs typeface="Arial"/>
              </a:rPr>
              <a:t>супер-региональных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002060"/>
                </a:solidFill>
                <a:latin typeface="Arial"/>
                <a:cs typeface="Arial"/>
              </a:rPr>
              <a:t>ТРЦ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002060"/>
                </a:solidFill>
                <a:latin typeface="Arial"/>
                <a:cs typeface="Arial"/>
              </a:rPr>
              <a:t>площадью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002060"/>
                </a:solidFill>
                <a:latin typeface="Arial"/>
                <a:cs typeface="Arial"/>
              </a:rPr>
              <a:t>900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002060"/>
                </a:solidFill>
                <a:latin typeface="Arial"/>
                <a:cs typeface="Arial"/>
              </a:rPr>
              <a:t>тыс.</a:t>
            </a:r>
            <a:r>
              <a:rPr sz="90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002060"/>
                </a:solidFill>
                <a:latin typeface="Arial"/>
                <a:cs typeface="Arial"/>
              </a:rPr>
              <a:t>м2</a:t>
            </a:r>
            <a:endParaRPr sz="9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0818" y="2624126"/>
            <a:ext cx="2954655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 err="1" smtClean="0">
                <a:solidFill>
                  <a:srgbClr val="002060"/>
                </a:solidFill>
                <a:latin typeface="Arial"/>
                <a:cs typeface="Arial"/>
              </a:rPr>
              <a:t>Консультант</a:t>
            </a:r>
            <a:r>
              <a:rPr sz="900" spc="-4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60" dirty="0" err="1" smtClean="0">
                <a:solidFill>
                  <a:srgbClr val="002060"/>
                </a:solidFill>
                <a:latin typeface="Arial"/>
                <a:cs typeface="Arial"/>
              </a:rPr>
              <a:t>по</a:t>
            </a:r>
            <a:r>
              <a:rPr sz="900" spc="-4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75" dirty="0" err="1" smtClean="0">
                <a:solidFill>
                  <a:srgbClr val="002060"/>
                </a:solidFill>
                <a:latin typeface="Arial"/>
                <a:cs typeface="Arial"/>
              </a:rPr>
              <a:t>сдаче</a:t>
            </a:r>
            <a:r>
              <a:rPr sz="900" spc="-4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10" dirty="0" err="1" smtClean="0">
                <a:solidFill>
                  <a:srgbClr val="002060"/>
                </a:solidFill>
                <a:latin typeface="Arial"/>
                <a:cs typeface="Arial"/>
              </a:rPr>
              <a:t>торговых</a:t>
            </a:r>
            <a:r>
              <a:rPr sz="900" spc="-4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50" dirty="0" err="1" smtClean="0">
                <a:solidFill>
                  <a:srgbClr val="002060"/>
                </a:solidFill>
                <a:latin typeface="Arial"/>
                <a:cs typeface="Arial"/>
              </a:rPr>
              <a:t>площадей</a:t>
            </a:r>
            <a:r>
              <a:rPr sz="900" spc="-4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50" dirty="0" smtClean="0">
                <a:solidFill>
                  <a:srgbClr val="002060"/>
                </a:solidFill>
                <a:latin typeface="Arial"/>
                <a:cs typeface="Arial"/>
              </a:rPr>
              <a:t>в</a:t>
            </a:r>
            <a:r>
              <a:rPr sz="900" spc="-4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70" dirty="0" err="1" smtClean="0">
                <a:solidFill>
                  <a:srgbClr val="002060"/>
                </a:solidFill>
                <a:latin typeface="Arial"/>
                <a:cs typeface="Arial"/>
              </a:rPr>
              <a:t>аренду</a:t>
            </a:r>
            <a:endParaRPr sz="900" spc="7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www.jll.ru</a:t>
            </a:r>
            <a:endParaRPr lang="ru-RU" sz="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+7 (495) 737-80-00</a:t>
            </a:r>
            <a:endParaRPr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7905" y="3700288"/>
            <a:ext cx="2954655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002060"/>
                </a:solidFill>
                <a:latin typeface="Arial"/>
                <a:cs typeface="Arial"/>
              </a:rPr>
              <a:t>Консультант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002060"/>
                </a:solidFill>
                <a:latin typeface="Arial"/>
                <a:cs typeface="Arial"/>
              </a:rPr>
              <a:t>по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75" dirty="0">
                <a:solidFill>
                  <a:srgbClr val="002060"/>
                </a:solidFill>
                <a:latin typeface="Arial"/>
                <a:cs typeface="Arial"/>
              </a:rPr>
              <a:t>сдаче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002060"/>
                </a:solidFill>
                <a:latin typeface="Arial"/>
                <a:cs typeface="Arial"/>
              </a:rPr>
              <a:t>торговых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002060"/>
                </a:solidFill>
                <a:latin typeface="Arial"/>
                <a:cs typeface="Arial"/>
              </a:rPr>
              <a:t>площадей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002060"/>
                </a:solidFill>
                <a:latin typeface="Arial"/>
                <a:cs typeface="Arial"/>
              </a:rPr>
              <a:t>в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70" dirty="0" err="1" smtClean="0">
                <a:solidFill>
                  <a:srgbClr val="002060"/>
                </a:solidFill>
                <a:latin typeface="Arial"/>
                <a:cs typeface="Arial"/>
              </a:rPr>
              <a:t>аренду</a:t>
            </a:r>
            <a:endParaRPr lang="en-US" sz="900" spc="7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70" dirty="0" smtClean="0">
                <a:solidFill>
                  <a:srgbClr val="002060"/>
                </a:solidFill>
                <a:latin typeface="Arial"/>
                <a:cs typeface="Arial"/>
              </a:rPr>
              <a:t>Сайт: </a:t>
            </a:r>
            <a:r>
              <a:rPr lang="en-US" sz="900" spc="70" dirty="0" smtClean="0">
                <a:solidFill>
                  <a:srgbClr val="002060"/>
                </a:solidFill>
                <a:latin typeface="Arial"/>
                <a:cs typeface="Arial"/>
              </a:rPr>
              <a:t>www.cbre.ru</a:t>
            </a:r>
            <a:endParaRPr lang="ru-RU" sz="900" spc="7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70" dirty="0">
                <a:solidFill>
                  <a:srgbClr val="002060"/>
                </a:solidFill>
                <a:latin typeface="Arial"/>
                <a:cs typeface="Arial"/>
              </a:rPr>
              <a:t>Телефон:+ 7 </a:t>
            </a:r>
            <a:r>
              <a:rPr lang="ru-RU" sz="900" spc="70" dirty="0" smtClean="0">
                <a:solidFill>
                  <a:srgbClr val="002060"/>
                </a:solidFill>
                <a:latin typeface="Arial"/>
                <a:cs typeface="Arial"/>
              </a:rPr>
              <a:t>(495) 258-39-90</a:t>
            </a:r>
            <a:endParaRPr sz="9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30818" y="4724221"/>
            <a:ext cx="2954655" cy="453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0" dirty="0">
                <a:solidFill>
                  <a:srgbClr val="002060"/>
                </a:solidFill>
                <a:latin typeface="Arial"/>
                <a:cs typeface="Arial"/>
              </a:rPr>
              <a:t>Консультант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002060"/>
                </a:solidFill>
                <a:latin typeface="Arial"/>
                <a:cs typeface="Arial"/>
              </a:rPr>
              <a:t>по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75" dirty="0">
                <a:solidFill>
                  <a:srgbClr val="002060"/>
                </a:solidFill>
                <a:latin typeface="Arial"/>
                <a:cs typeface="Arial"/>
              </a:rPr>
              <a:t>сдаче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002060"/>
                </a:solidFill>
                <a:latin typeface="Arial"/>
                <a:cs typeface="Arial"/>
              </a:rPr>
              <a:t>торговых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002060"/>
                </a:solidFill>
                <a:latin typeface="Arial"/>
                <a:cs typeface="Arial"/>
              </a:rPr>
              <a:t>площадей</a:t>
            </a:r>
            <a:r>
              <a:rPr sz="9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002060"/>
                </a:solidFill>
                <a:latin typeface="Arial"/>
                <a:cs typeface="Arial"/>
              </a:rPr>
              <a:t>в</a:t>
            </a:r>
            <a:r>
              <a:rPr sz="90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900" spc="70" dirty="0" err="1" smtClean="0">
                <a:solidFill>
                  <a:srgbClr val="002060"/>
                </a:solidFill>
                <a:latin typeface="Arial"/>
                <a:cs typeface="Arial"/>
              </a:rPr>
              <a:t>аренду</a:t>
            </a:r>
            <a:endParaRPr lang="en-US" sz="900" spc="7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70" dirty="0" smtClean="0">
                <a:solidFill>
                  <a:srgbClr val="002060"/>
                </a:solidFill>
                <a:latin typeface="Arial"/>
                <a:cs typeface="Arial"/>
              </a:rPr>
              <a:t>Сайт: </a:t>
            </a:r>
            <a:r>
              <a:rPr lang="en-US" sz="900" spc="70" dirty="0" smtClean="0">
                <a:solidFill>
                  <a:srgbClr val="002060"/>
                </a:solidFill>
                <a:latin typeface="Arial"/>
                <a:cs typeface="Arial"/>
              </a:rPr>
              <a:t>www.knightfrank.ru</a:t>
            </a:r>
            <a:endParaRPr lang="ru-RU" sz="900" spc="7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spc="70" dirty="0">
                <a:solidFill>
                  <a:srgbClr val="002060"/>
                </a:solidFill>
                <a:latin typeface="Arial"/>
                <a:cs typeface="Arial"/>
              </a:rPr>
              <a:t>Телефон: +7(495) 151-9090</a:t>
            </a:r>
            <a:endParaRPr sz="9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2651" y="5935997"/>
            <a:ext cx="1615440" cy="35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500"/>
              </a:lnSpc>
              <a:spcBef>
                <a:spcPts val="100"/>
              </a:spcBef>
            </a:pPr>
            <a:r>
              <a:rPr sz="900" spc="-85" dirty="0">
                <a:solidFill>
                  <a:srgbClr val="22216A"/>
                </a:solidFill>
                <a:latin typeface="Arial"/>
                <a:cs typeface="Arial"/>
              </a:rPr>
              <a:t>ТРЦ </a:t>
            </a:r>
            <a:r>
              <a:rPr sz="900" dirty="0">
                <a:solidFill>
                  <a:srgbClr val="22216A"/>
                </a:solidFill>
                <a:latin typeface="Arial"/>
                <a:cs typeface="Arial"/>
              </a:rPr>
              <a:t>«Галерея</a:t>
            </a:r>
            <a:r>
              <a:rPr sz="900" spc="-60" dirty="0">
                <a:solidFill>
                  <a:srgbClr val="22216A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2216A"/>
                </a:solidFill>
                <a:latin typeface="Arial"/>
                <a:cs typeface="Arial"/>
              </a:rPr>
              <a:t>Новосибирск»  </a:t>
            </a:r>
            <a:r>
              <a:rPr sz="900" spc="-70" dirty="0">
                <a:solidFill>
                  <a:srgbClr val="22216A"/>
                </a:solidFill>
                <a:latin typeface="Arial"/>
                <a:cs typeface="Arial"/>
              </a:rPr>
              <a:t>г. </a:t>
            </a:r>
            <a:r>
              <a:rPr sz="900" spc="55" dirty="0">
                <a:solidFill>
                  <a:srgbClr val="22216A"/>
                </a:solidFill>
                <a:latin typeface="Arial"/>
                <a:cs typeface="Arial"/>
              </a:rPr>
              <a:t>Новосибирск, </a:t>
            </a:r>
            <a:r>
              <a:rPr sz="900" spc="-15" dirty="0">
                <a:solidFill>
                  <a:srgbClr val="22216A"/>
                </a:solidFill>
                <a:latin typeface="Arial"/>
                <a:cs typeface="Arial"/>
              </a:rPr>
              <a:t>Гоголя,</a:t>
            </a:r>
            <a:r>
              <a:rPr sz="900" spc="-145" dirty="0">
                <a:solidFill>
                  <a:srgbClr val="22216A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2216A"/>
                </a:solidFill>
                <a:latin typeface="Arial"/>
                <a:cs typeface="Arial"/>
              </a:rPr>
              <a:t>13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5913" y="1493037"/>
            <a:ext cx="770890" cy="445770"/>
          </a:xfrm>
          <a:custGeom>
            <a:avLst/>
            <a:gdLst/>
            <a:ahLst/>
            <a:cxnLst/>
            <a:rect l="l" t="t" r="r" b="b"/>
            <a:pathLst>
              <a:path w="770890" h="445769">
                <a:moveTo>
                  <a:pt x="151371" y="358330"/>
                </a:moveTo>
                <a:lnTo>
                  <a:pt x="132651" y="358330"/>
                </a:lnTo>
                <a:lnTo>
                  <a:pt x="132651" y="385381"/>
                </a:lnTo>
                <a:lnTo>
                  <a:pt x="122732" y="385381"/>
                </a:lnTo>
                <a:lnTo>
                  <a:pt x="122732" y="358330"/>
                </a:lnTo>
                <a:lnTo>
                  <a:pt x="104013" y="358330"/>
                </a:lnTo>
                <a:lnTo>
                  <a:pt x="104013" y="431266"/>
                </a:lnTo>
                <a:lnTo>
                  <a:pt x="122732" y="431266"/>
                </a:lnTo>
                <a:lnTo>
                  <a:pt x="122732" y="396443"/>
                </a:lnTo>
                <a:lnTo>
                  <a:pt x="132651" y="396443"/>
                </a:lnTo>
                <a:lnTo>
                  <a:pt x="132651" y="431266"/>
                </a:lnTo>
                <a:lnTo>
                  <a:pt x="151371" y="431266"/>
                </a:lnTo>
                <a:lnTo>
                  <a:pt x="151371" y="396443"/>
                </a:lnTo>
                <a:lnTo>
                  <a:pt x="151371" y="385381"/>
                </a:lnTo>
                <a:lnTo>
                  <a:pt x="151371" y="358330"/>
                </a:lnTo>
                <a:close/>
              </a:path>
              <a:path w="770890" h="445769">
                <a:moveTo>
                  <a:pt x="195110" y="358330"/>
                </a:moveTo>
                <a:lnTo>
                  <a:pt x="156324" y="358330"/>
                </a:lnTo>
                <a:lnTo>
                  <a:pt x="156324" y="431266"/>
                </a:lnTo>
                <a:lnTo>
                  <a:pt x="195110" y="431266"/>
                </a:lnTo>
                <a:lnTo>
                  <a:pt x="195110" y="420204"/>
                </a:lnTo>
                <a:lnTo>
                  <a:pt x="175044" y="420204"/>
                </a:lnTo>
                <a:lnTo>
                  <a:pt x="175044" y="396443"/>
                </a:lnTo>
                <a:lnTo>
                  <a:pt x="194437" y="396443"/>
                </a:lnTo>
                <a:lnTo>
                  <a:pt x="194437" y="385381"/>
                </a:lnTo>
                <a:lnTo>
                  <a:pt x="175044" y="385381"/>
                </a:lnTo>
                <a:lnTo>
                  <a:pt x="175044" y="369392"/>
                </a:lnTo>
                <a:lnTo>
                  <a:pt x="195110" y="369392"/>
                </a:lnTo>
                <a:lnTo>
                  <a:pt x="195110" y="358330"/>
                </a:lnTo>
                <a:close/>
              </a:path>
              <a:path w="770890" h="445769">
                <a:moveTo>
                  <a:pt x="251485" y="420204"/>
                </a:moveTo>
                <a:lnTo>
                  <a:pt x="247662" y="420204"/>
                </a:lnTo>
                <a:lnTo>
                  <a:pt x="247662" y="369392"/>
                </a:lnTo>
                <a:lnTo>
                  <a:pt x="247662" y="358330"/>
                </a:lnTo>
                <a:lnTo>
                  <a:pt x="228942" y="358330"/>
                </a:lnTo>
                <a:lnTo>
                  <a:pt x="228942" y="369392"/>
                </a:lnTo>
                <a:lnTo>
                  <a:pt x="228942" y="420204"/>
                </a:lnTo>
                <a:lnTo>
                  <a:pt x="216420" y="420204"/>
                </a:lnTo>
                <a:lnTo>
                  <a:pt x="218516" y="413359"/>
                </a:lnTo>
                <a:lnTo>
                  <a:pt x="219773" y="405980"/>
                </a:lnTo>
                <a:lnTo>
                  <a:pt x="220421" y="397637"/>
                </a:lnTo>
                <a:lnTo>
                  <a:pt x="220599" y="388137"/>
                </a:lnTo>
                <a:lnTo>
                  <a:pt x="220599" y="369392"/>
                </a:lnTo>
                <a:lnTo>
                  <a:pt x="228942" y="369392"/>
                </a:lnTo>
                <a:lnTo>
                  <a:pt x="228942" y="358330"/>
                </a:lnTo>
                <a:lnTo>
                  <a:pt x="204812" y="358330"/>
                </a:lnTo>
                <a:lnTo>
                  <a:pt x="204800" y="388137"/>
                </a:lnTo>
                <a:lnTo>
                  <a:pt x="204647" y="397649"/>
                </a:lnTo>
                <a:lnTo>
                  <a:pt x="204038" y="406095"/>
                </a:lnTo>
                <a:lnTo>
                  <a:pt x="202844" y="413435"/>
                </a:lnTo>
                <a:lnTo>
                  <a:pt x="200977" y="420204"/>
                </a:lnTo>
                <a:lnTo>
                  <a:pt x="197142" y="420204"/>
                </a:lnTo>
                <a:lnTo>
                  <a:pt x="197142" y="445312"/>
                </a:lnTo>
                <a:lnTo>
                  <a:pt x="214630" y="445312"/>
                </a:lnTo>
                <a:lnTo>
                  <a:pt x="214630" y="431266"/>
                </a:lnTo>
                <a:lnTo>
                  <a:pt x="234010" y="431266"/>
                </a:lnTo>
                <a:lnTo>
                  <a:pt x="234010" y="445312"/>
                </a:lnTo>
                <a:lnTo>
                  <a:pt x="251485" y="445312"/>
                </a:lnTo>
                <a:lnTo>
                  <a:pt x="251485" y="431266"/>
                </a:lnTo>
                <a:lnTo>
                  <a:pt x="251485" y="420204"/>
                </a:lnTo>
                <a:close/>
              </a:path>
              <a:path w="770890" h="445769">
                <a:moveTo>
                  <a:pt x="302679" y="376059"/>
                </a:moveTo>
                <a:lnTo>
                  <a:pt x="301091" y="368769"/>
                </a:lnTo>
                <a:lnTo>
                  <a:pt x="300469" y="365899"/>
                </a:lnTo>
                <a:lnTo>
                  <a:pt x="294424" y="360629"/>
                </a:lnTo>
                <a:lnTo>
                  <a:pt x="285407" y="358648"/>
                </a:lnTo>
                <a:lnTo>
                  <a:pt x="283959" y="358609"/>
                </a:lnTo>
                <a:lnTo>
                  <a:pt x="283959" y="370522"/>
                </a:lnTo>
                <a:lnTo>
                  <a:pt x="283959" y="386194"/>
                </a:lnTo>
                <a:lnTo>
                  <a:pt x="283959" y="398487"/>
                </a:lnTo>
                <a:lnTo>
                  <a:pt x="283959" y="419595"/>
                </a:lnTo>
                <a:lnTo>
                  <a:pt x="282613" y="420827"/>
                </a:lnTo>
                <a:lnTo>
                  <a:pt x="274040" y="420827"/>
                </a:lnTo>
                <a:lnTo>
                  <a:pt x="274040" y="398386"/>
                </a:lnTo>
                <a:lnTo>
                  <a:pt x="281927" y="398386"/>
                </a:lnTo>
                <a:lnTo>
                  <a:pt x="283959" y="398487"/>
                </a:lnTo>
                <a:lnTo>
                  <a:pt x="283959" y="386194"/>
                </a:lnTo>
                <a:lnTo>
                  <a:pt x="282829" y="387934"/>
                </a:lnTo>
                <a:lnTo>
                  <a:pt x="274040" y="387934"/>
                </a:lnTo>
                <a:lnTo>
                  <a:pt x="274040" y="368769"/>
                </a:lnTo>
                <a:lnTo>
                  <a:pt x="282613" y="368769"/>
                </a:lnTo>
                <a:lnTo>
                  <a:pt x="283959" y="370522"/>
                </a:lnTo>
                <a:lnTo>
                  <a:pt x="283959" y="358609"/>
                </a:lnTo>
                <a:lnTo>
                  <a:pt x="274269" y="358330"/>
                </a:lnTo>
                <a:lnTo>
                  <a:pt x="255320" y="358330"/>
                </a:lnTo>
                <a:lnTo>
                  <a:pt x="255320" y="431266"/>
                </a:lnTo>
                <a:lnTo>
                  <a:pt x="274269" y="431266"/>
                </a:lnTo>
                <a:lnTo>
                  <a:pt x="287070" y="430847"/>
                </a:lnTo>
                <a:lnTo>
                  <a:pt x="295910" y="428409"/>
                </a:lnTo>
                <a:lnTo>
                  <a:pt x="301028" y="422198"/>
                </a:lnTo>
                <a:lnTo>
                  <a:pt x="301218" y="420827"/>
                </a:lnTo>
                <a:lnTo>
                  <a:pt x="302679" y="410476"/>
                </a:lnTo>
                <a:lnTo>
                  <a:pt x="302679" y="401053"/>
                </a:lnTo>
                <a:lnTo>
                  <a:pt x="302221" y="398386"/>
                </a:lnTo>
                <a:lnTo>
                  <a:pt x="301332" y="393065"/>
                </a:lnTo>
                <a:lnTo>
                  <a:pt x="289369" y="393065"/>
                </a:lnTo>
                <a:lnTo>
                  <a:pt x="289369" y="392341"/>
                </a:lnTo>
                <a:lnTo>
                  <a:pt x="300075" y="391414"/>
                </a:lnTo>
                <a:lnTo>
                  <a:pt x="301320" y="387934"/>
                </a:lnTo>
                <a:lnTo>
                  <a:pt x="302679" y="384149"/>
                </a:lnTo>
                <a:lnTo>
                  <a:pt x="302679" y="376059"/>
                </a:lnTo>
                <a:close/>
              </a:path>
              <a:path w="770890" h="445769">
                <a:moveTo>
                  <a:pt x="356006" y="358330"/>
                </a:moveTo>
                <a:lnTo>
                  <a:pt x="337515" y="358330"/>
                </a:lnTo>
                <a:lnTo>
                  <a:pt x="324662" y="399923"/>
                </a:lnTo>
                <a:lnTo>
                  <a:pt x="324548" y="358330"/>
                </a:lnTo>
                <a:lnTo>
                  <a:pt x="307632" y="358330"/>
                </a:lnTo>
                <a:lnTo>
                  <a:pt x="307632" y="431266"/>
                </a:lnTo>
                <a:lnTo>
                  <a:pt x="325907" y="431266"/>
                </a:lnTo>
                <a:lnTo>
                  <a:pt x="335661" y="399923"/>
                </a:lnTo>
                <a:lnTo>
                  <a:pt x="338975" y="389267"/>
                </a:lnTo>
                <a:lnTo>
                  <a:pt x="339090" y="431266"/>
                </a:lnTo>
                <a:lnTo>
                  <a:pt x="356006" y="431266"/>
                </a:lnTo>
                <a:lnTo>
                  <a:pt x="356006" y="389267"/>
                </a:lnTo>
                <a:lnTo>
                  <a:pt x="356006" y="358330"/>
                </a:lnTo>
                <a:close/>
              </a:path>
              <a:path w="770890" h="445769">
                <a:moveTo>
                  <a:pt x="438315" y="431266"/>
                </a:moveTo>
                <a:lnTo>
                  <a:pt x="426847" y="394284"/>
                </a:lnTo>
                <a:lnTo>
                  <a:pt x="425958" y="391414"/>
                </a:lnTo>
                <a:lnTo>
                  <a:pt x="425678" y="390499"/>
                </a:lnTo>
                <a:lnTo>
                  <a:pt x="438200" y="358330"/>
                </a:lnTo>
                <a:lnTo>
                  <a:pt x="420382" y="358330"/>
                </a:lnTo>
                <a:lnTo>
                  <a:pt x="408546" y="391414"/>
                </a:lnTo>
                <a:lnTo>
                  <a:pt x="408317" y="391414"/>
                </a:lnTo>
                <a:lnTo>
                  <a:pt x="408317" y="358330"/>
                </a:lnTo>
                <a:lnTo>
                  <a:pt x="389597" y="358330"/>
                </a:lnTo>
                <a:lnTo>
                  <a:pt x="389597" y="391414"/>
                </a:lnTo>
                <a:lnTo>
                  <a:pt x="389382" y="391414"/>
                </a:lnTo>
                <a:lnTo>
                  <a:pt x="377532" y="358330"/>
                </a:lnTo>
                <a:lnTo>
                  <a:pt x="359727" y="358330"/>
                </a:lnTo>
                <a:lnTo>
                  <a:pt x="372237" y="390499"/>
                </a:lnTo>
                <a:lnTo>
                  <a:pt x="359613" y="431266"/>
                </a:lnTo>
                <a:lnTo>
                  <a:pt x="378104" y="431266"/>
                </a:lnTo>
                <a:lnTo>
                  <a:pt x="389382" y="394284"/>
                </a:lnTo>
                <a:lnTo>
                  <a:pt x="389597" y="394284"/>
                </a:lnTo>
                <a:lnTo>
                  <a:pt x="389597" y="431266"/>
                </a:lnTo>
                <a:lnTo>
                  <a:pt x="408317" y="431266"/>
                </a:lnTo>
                <a:lnTo>
                  <a:pt x="408317" y="394284"/>
                </a:lnTo>
                <a:lnTo>
                  <a:pt x="408546" y="394284"/>
                </a:lnTo>
                <a:lnTo>
                  <a:pt x="419823" y="431266"/>
                </a:lnTo>
                <a:lnTo>
                  <a:pt x="438315" y="431266"/>
                </a:lnTo>
                <a:close/>
              </a:path>
              <a:path w="770890" h="445769">
                <a:moveTo>
                  <a:pt x="490283" y="358330"/>
                </a:moveTo>
                <a:lnTo>
                  <a:pt x="471805" y="358330"/>
                </a:lnTo>
                <a:lnTo>
                  <a:pt x="458939" y="399923"/>
                </a:lnTo>
                <a:lnTo>
                  <a:pt x="458838" y="358330"/>
                </a:lnTo>
                <a:lnTo>
                  <a:pt x="441921" y="358330"/>
                </a:lnTo>
                <a:lnTo>
                  <a:pt x="441921" y="431266"/>
                </a:lnTo>
                <a:lnTo>
                  <a:pt x="460184" y="431266"/>
                </a:lnTo>
                <a:lnTo>
                  <a:pt x="469938" y="399923"/>
                </a:lnTo>
                <a:lnTo>
                  <a:pt x="473265" y="389267"/>
                </a:lnTo>
                <a:lnTo>
                  <a:pt x="473379" y="431266"/>
                </a:lnTo>
                <a:lnTo>
                  <a:pt x="490283" y="431266"/>
                </a:lnTo>
                <a:lnTo>
                  <a:pt x="490283" y="389267"/>
                </a:lnTo>
                <a:lnTo>
                  <a:pt x="490283" y="358330"/>
                </a:lnTo>
                <a:close/>
              </a:path>
              <a:path w="770890" h="445769">
                <a:moveTo>
                  <a:pt x="565721" y="358330"/>
                </a:moveTo>
                <a:lnTo>
                  <a:pt x="538772" y="358330"/>
                </a:lnTo>
                <a:lnTo>
                  <a:pt x="530885" y="410171"/>
                </a:lnTo>
                <a:lnTo>
                  <a:pt x="530644" y="410171"/>
                </a:lnTo>
                <a:lnTo>
                  <a:pt x="524370" y="368985"/>
                </a:lnTo>
                <a:lnTo>
                  <a:pt x="522757" y="358330"/>
                </a:lnTo>
                <a:lnTo>
                  <a:pt x="495249" y="358330"/>
                </a:lnTo>
                <a:lnTo>
                  <a:pt x="495249" y="431266"/>
                </a:lnTo>
                <a:lnTo>
                  <a:pt x="510247" y="431266"/>
                </a:lnTo>
                <a:lnTo>
                  <a:pt x="510247" y="368985"/>
                </a:lnTo>
                <a:lnTo>
                  <a:pt x="510476" y="368985"/>
                </a:lnTo>
                <a:lnTo>
                  <a:pt x="521296" y="431266"/>
                </a:lnTo>
                <a:lnTo>
                  <a:pt x="537756" y="431266"/>
                </a:lnTo>
                <a:lnTo>
                  <a:pt x="541413" y="410171"/>
                </a:lnTo>
                <a:lnTo>
                  <a:pt x="548576" y="368985"/>
                </a:lnTo>
                <a:lnTo>
                  <a:pt x="548805" y="368985"/>
                </a:lnTo>
                <a:lnTo>
                  <a:pt x="548805" y="431266"/>
                </a:lnTo>
                <a:lnTo>
                  <a:pt x="565721" y="431266"/>
                </a:lnTo>
                <a:lnTo>
                  <a:pt x="565721" y="368985"/>
                </a:lnTo>
                <a:lnTo>
                  <a:pt x="565721" y="358330"/>
                </a:lnTo>
                <a:close/>
              </a:path>
              <a:path w="770890" h="445769">
                <a:moveTo>
                  <a:pt x="570712" y="431"/>
                </a:moveTo>
                <a:lnTo>
                  <a:pt x="514794" y="0"/>
                </a:lnTo>
                <a:lnTo>
                  <a:pt x="514540" y="57277"/>
                </a:lnTo>
                <a:lnTo>
                  <a:pt x="525246" y="47459"/>
                </a:lnTo>
                <a:lnTo>
                  <a:pt x="543852" y="29311"/>
                </a:lnTo>
                <a:lnTo>
                  <a:pt x="561848" y="10947"/>
                </a:lnTo>
                <a:lnTo>
                  <a:pt x="570712" y="431"/>
                </a:lnTo>
                <a:close/>
              </a:path>
              <a:path w="770890" h="445769">
                <a:moveTo>
                  <a:pt x="618032" y="378206"/>
                </a:moveTo>
                <a:lnTo>
                  <a:pt x="599313" y="357454"/>
                </a:lnTo>
                <a:lnTo>
                  <a:pt x="599313" y="371335"/>
                </a:lnTo>
                <a:lnTo>
                  <a:pt x="599313" y="418261"/>
                </a:lnTo>
                <a:lnTo>
                  <a:pt x="598297" y="421030"/>
                </a:lnTo>
                <a:lnTo>
                  <a:pt x="590410" y="421030"/>
                </a:lnTo>
                <a:lnTo>
                  <a:pt x="589394" y="418261"/>
                </a:lnTo>
                <a:lnTo>
                  <a:pt x="589394" y="371335"/>
                </a:lnTo>
                <a:lnTo>
                  <a:pt x="590410" y="368579"/>
                </a:lnTo>
                <a:lnTo>
                  <a:pt x="598297" y="368579"/>
                </a:lnTo>
                <a:lnTo>
                  <a:pt x="599313" y="371335"/>
                </a:lnTo>
                <a:lnTo>
                  <a:pt x="599313" y="357454"/>
                </a:lnTo>
                <a:lnTo>
                  <a:pt x="570674" y="378206"/>
                </a:lnTo>
                <a:lnTo>
                  <a:pt x="570674" y="411391"/>
                </a:lnTo>
                <a:lnTo>
                  <a:pt x="572630" y="421767"/>
                </a:lnTo>
                <a:lnTo>
                  <a:pt x="577862" y="428320"/>
                </a:lnTo>
                <a:lnTo>
                  <a:pt x="585419" y="431723"/>
                </a:lnTo>
                <a:lnTo>
                  <a:pt x="594360" y="432701"/>
                </a:lnTo>
                <a:lnTo>
                  <a:pt x="603288" y="431723"/>
                </a:lnTo>
                <a:lnTo>
                  <a:pt x="610844" y="428320"/>
                </a:lnTo>
                <a:lnTo>
                  <a:pt x="616077" y="421767"/>
                </a:lnTo>
                <a:lnTo>
                  <a:pt x="616204" y="421030"/>
                </a:lnTo>
                <a:lnTo>
                  <a:pt x="618032" y="411391"/>
                </a:lnTo>
                <a:lnTo>
                  <a:pt x="618032" y="378206"/>
                </a:lnTo>
                <a:close/>
              </a:path>
              <a:path w="770890" h="445769">
                <a:moveTo>
                  <a:pt x="670344" y="376364"/>
                </a:moveTo>
                <a:lnTo>
                  <a:pt x="646557" y="356895"/>
                </a:lnTo>
                <a:lnTo>
                  <a:pt x="637641" y="357886"/>
                </a:lnTo>
                <a:lnTo>
                  <a:pt x="630123" y="361289"/>
                </a:lnTo>
                <a:lnTo>
                  <a:pt x="624928" y="367842"/>
                </a:lnTo>
                <a:lnTo>
                  <a:pt x="622998" y="378206"/>
                </a:lnTo>
                <a:lnTo>
                  <a:pt x="622998" y="411391"/>
                </a:lnTo>
                <a:lnTo>
                  <a:pt x="624928" y="421767"/>
                </a:lnTo>
                <a:lnTo>
                  <a:pt x="630123" y="428320"/>
                </a:lnTo>
                <a:lnTo>
                  <a:pt x="637641" y="431723"/>
                </a:lnTo>
                <a:lnTo>
                  <a:pt x="646557" y="432701"/>
                </a:lnTo>
                <a:lnTo>
                  <a:pt x="656932" y="431469"/>
                </a:lnTo>
                <a:lnTo>
                  <a:pt x="664362" y="427723"/>
                </a:lnTo>
                <a:lnTo>
                  <a:pt x="668845" y="421424"/>
                </a:lnTo>
                <a:lnTo>
                  <a:pt x="668909" y="421030"/>
                </a:lnTo>
                <a:lnTo>
                  <a:pt x="670344" y="412521"/>
                </a:lnTo>
                <a:lnTo>
                  <a:pt x="670344" y="402894"/>
                </a:lnTo>
                <a:lnTo>
                  <a:pt x="651624" y="402894"/>
                </a:lnTo>
                <a:lnTo>
                  <a:pt x="651624" y="418261"/>
                </a:lnTo>
                <a:lnTo>
                  <a:pt x="650621" y="421030"/>
                </a:lnTo>
                <a:lnTo>
                  <a:pt x="642721" y="421030"/>
                </a:lnTo>
                <a:lnTo>
                  <a:pt x="641705" y="418261"/>
                </a:lnTo>
                <a:lnTo>
                  <a:pt x="641705" y="371335"/>
                </a:lnTo>
                <a:lnTo>
                  <a:pt x="642721" y="368579"/>
                </a:lnTo>
                <a:lnTo>
                  <a:pt x="650621" y="368579"/>
                </a:lnTo>
                <a:lnTo>
                  <a:pt x="651624" y="371335"/>
                </a:lnTo>
                <a:lnTo>
                  <a:pt x="651624" y="384352"/>
                </a:lnTo>
                <a:lnTo>
                  <a:pt x="670344" y="384352"/>
                </a:lnTo>
                <a:lnTo>
                  <a:pt x="670344" y="376364"/>
                </a:lnTo>
                <a:close/>
              </a:path>
              <a:path w="770890" h="445769">
                <a:moveTo>
                  <a:pt x="719277" y="358330"/>
                </a:moveTo>
                <a:lnTo>
                  <a:pt x="674408" y="358330"/>
                </a:lnTo>
                <a:lnTo>
                  <a:pt x="674408" y="369392"/>
                </a:lnTo>
                <a:lnTo>
                  <a:pt x="687489" y="369392"/>
                </a:lnTo>
                <a:lnTo>
                  <a:pt x="687489" y="431266"/>
                </a:lnTo>
                <a:lnTo>
                  <a:pt x="706196" y="431266"/>
                </a:lnTo>
                <a:lnTo>
                  <a:pt x="706196" y="369392"/>
                </a:lnTo>
                <a:lnTo>
                  <a:pt x="719277" y="369392"/>
                </a:lnTo>
                <a:lnTo>
                  <a:pt x="719277" y="358330"/>
                </a:lnTo>
                <a:close/>
              </a:path>
              <a:path w="770890" h="445769">
                <a:moveTo>
                  <a:pt x="759396" y="242100"/>
                </a:moveTo>
                <a:lnTo>
                  <a:pt x="750620" y="200533"/>
                </a:lnTo>
                <a:lnTo>
                  <a:pt x="720521" y="171259"/>
                </a:lnTo>
                <a:lnTo>
                  <a:pt x="652741" y="150520"/>
                </a:lnTo>
                <a:lnTo>
                  <a:pt x="633869" y="145161"/>
                </a:lnTo>
                <a:lnTo>
                  <a:pt x="621512" y="141655"/>
                </a:lnTo>
                <a:lnTo>
                  <a:pt x="600646" y="129501"/>
                </a:lnTo>
                <a:lnTo>
                  <a:pt x="595490" y="119583"/>
                </a:lnTo>
                <a:lnTo>
                  <a:pt x="595871" y="109270"/>
                </a:lnTo>
                <a:lnTo>
                  <a:pt x="627062" y="85191"/>
                </a:lnTo>
                <a:lnTo>
                  <a:pt x="639140" y="85204"/>
                </a:lnTo>
                <a:lnTo>
                  <a:pt x="667753" y="110998"/>
                </a:lnTo>
                <a:lnTo>
                  <a:pt x="669798" y="123748"/>
                </a:lnTo>
                <a:lnTo>
                  <a:pt x="749528" y="124066"/>
                </a:lnTo>
                <a:lnTo>
                  <a:pt x="743026" y="85191"/>
                </a:lnTo>
                <a:lnTo>
                  <a:pt x="742480" y="81876"/>
                </a:lnTo>
                <a:lnTo>
                  <a:pt x="720115" y="54343"/>
                </a:lnTo>
                <a:lnTo>
                  <a:pt x="685761" y="38938"/>
                </a:lnTo>
                <a:lnTo>
                  <a:pt x="642734" y="33134"/>
                </a:lnTo>
                <a:lnTo>
                  <a:pt x="607352" y="34569"/>
                </a:lnTo>
                <a:lnTo>
                  <a:pt x="542467" y="59143"/>
                </a:lnTo>
                <a:lnTo>
                  <a:pt x="517931" y="92887"/>
                </a:lnTo>
                <a:lnTo>
                  <a:pt x="517131" y="99364"/>
                </a:lnTo>
                <a:lnTo>
                  <a:pt x="514756" y="104660"/>
                </a:lnTo>
                <a:lnTo>
                  <a:pt x="508927" y="91503"/>
                </a:lnTo>
                <a:lnTo>
                  <a:pt x="508431" y="90068"/>
                </a:lnTo>
                <a:lnTo>
                  <a:pt x="507898" y="88519"/>
                </a:lnTo>
                <a:lnTo>
                  <a:pt x="506590" y="84747"/>
                </a:lnTo>
                <a:lnTo>
                  <a:pt x="502386" y="77622"/>
                </a:lnTo>
                <a:lnTo>
                  <a:pt x="490969" y="63309"/>
                </a:lnTo>
                <a:lnTo>
                  <a:pt x="457619" y="44246"/>
                </a:lnTo>
                <a:lnTo>
                  <a:pt x="414388" y="37795"/>
                </a:lnTo>
                <a:lnTo>
                  <a:pt x="413905" y="37719"/>
                </a:lnTo>
                <a:lnTo>
                  <a:pt x="410006" y="37147"/>
                </a:lnTo>
                <a:lnTo>
                  <a:pt x="359575" y="36728"/>
                </a:lnTo>
                <a:lnTo>
                  <a:pt x="317842" y="37719"/>
                </a:lnTo>
                <a:lnTo>
                  <a:pt x="188442" y="37490"/>
                </a:lnTo>
                <a:lnTo>
                  <a:pt x="122059" y="37795"/>
                </a:lnTo>
                <a:lnTo>
                  <a:pt x="88658" y="37693"/>
                </a:lnTo>
                <a:lnTo>
                  <a:pt x="56083" y="36728"/>
                </a:lnTo>
                <a:lnTo>
                  <a:pt x="28752" y="65532"/>
                </a:lnTo>
                <a:lnTo>
                  <a:pt x="21056" y="72428"/>
                </a:lnTo>
                <a:lnTo>
                  <a:pt x="12153" y="80137"/>
                </a:lnTo>
                <a:lnTo>
                  <a:pt x="4318" y="87769"/>
                </a:lnTo>
                <a:lnTo>
                  <a:pt x="0" y="94208"/>
                </a:lnTo>
                <a:lnTo>
                  <a:pt x="101866" y="94437"/>
                </a:lnTo>
                <a:lnTo>
                  <a:pt x="101777" y="323227"/>
                </a:lnTo>
                <a:lnTo>
                  <a:pt x="182956" y="324002"/>
                </a:lnTo>
                <a:lnTo>
                  <a:pt x="183375" y="95237"/>
                </a:lnTo>
                <a:lnTo>
                  <a:pt x="269582" y="95237"/>
                </a:lnTo>
                <a:lnTo>
                  <a:pt x="269951" y="324307"/>
                </a:lnTo>
                <a:lnTo>
                  <a:pt x="348780" y="324739"/>
                </a:lnTo>
                <a:lnTo>
                  <a:pt x="350418" y="305968"/>
                </a:lnTo>
                <a:lnTo>
                  <a:pt x="350354" y="271995"/>
                </a:lnTo>
                <a:lnTo>
                  <a:pt x="350024" y="249631"/>
                </a:lnTo>
                <a:lnTo>
                  <a:pt x="350088" y="231394"/>
                </a:lnTo>
                <a:lnTo>
                  <a:pt x="350202" y="221297"/>
                </a:lnTo>
                <a:lnTo>
                  <a:pt x="389394" y="221208"/>
                </a:lnTo>
                <a:lnTo>
                  <a:pt x="430657" y="220103"/>
                </a:lnTo>
                <a:lnTo>
                  <a:pt x="468922" y="211455"/>
                </a:lnTo>
                <a:lnTo>
                  <a:pt x="499122" y="188658"/>
                </a:lnTo>
                <a:lnTo>
                  <a:pt x="507161" y="168160"/>
                </a:lnTo>
                <a:lnTo>
                  <a:pt x="507885" y="166319"/>
                </a:lnTo>
                <a:lnTo>
                  <a:pt x="384987" y="166319"/>
                </a:lnTo>
                <a:lnTo>
                  <a:pt x="349250" y="166319"/>
                </a:lnTo>
                <a:lnTo>
                  <a:pt x="348183" y="168160"/>
                </a:lnTo>
                <a:lnTo>
                  <a:pt x="347332" y="157568"/>
                </a:lnTo>
                <a:lnTo>
                  <a:pt x="347218" y="146964"/>
                </a:lnTo>
                <a:lnTo>
                  <a:pt x="347141" y="107086"/>
                </a:lnTo>
                <a:lnTo>
                  <a:pt x="347230" y="95237"/>
                </a:lnTo>
                <a:lnTo>
                  <a:pt x="347256" y="94068"/>
                </a:lnTo>
                <a:lnTo>
                  <a:pt x="347649" y="94678"/>
                </a:lnTo>
                <a:lnTo>
                  <a:pt x="347484" y="94068"/>
                </a:lnTo>
                <a:lnTo>
                  <a:pt x="346671" y="91033"/>
                </a:lnTo>
                <a:lnTo>
                  <a:pt x="345871" y="91020"/>
                </a:lnTo>
                <a:lnTo>
                  <a:pt x="345630" y="91020"/>
                </a:lnTo>
                <a:lnTo>
                  <a:pt x="345871" y="91020"/>
                </a:lnTo>
                <a:lnTo>
                  <a:pt x="345986" y="88519"/>
                </a:lnTo>
                <a:lnTo>
                  <a:pt x="346659" y="90995"/>
                </a:lnTo>
                <a:lnTo>
                  <a:pt x="385559" y="90068"/>
                </a:lnTo>
                <a:lnTo>
                  <a:pt x="423545" y="96964"/>
                </a:lnTo>
                <a:lnTo>
                  <a:pt x="437718" y="111099"/>
                </a:lnTo>
                <a:lnTo>
                  <a:pt x="433222" y="111442"/>
                </a:lnTo>
                <a:lnTo>
                  <a:pt x="432358" y="146964"/>
                </a:lnTo>
                <a:lnTo>
                  <a:pt x="414489" y="162560"/>
                </a:lnTo>
                <a:lnTo>
                  <a:pt x="384987" y="166319"/>
                </a:lnTo>
                <a:lnTo>
                  <a:pt x="507898" y="166281"/>
                </a:lnTo>
                <a:lnTo>
                  <a:pt x="516191" y="145161"/>
                </a:lnTo>
                <a:lnTo>
                  <a:pt x="521081" y="155727"/>
                </a:lnTo>
                <a:lnTo>
                  <a:pt x="523582" y="162026"/>
                </a:lnTo>
                <a:lnTo>
                  <a:pt x="527570" y="168046"/>
                </a:lnTo>
                <a:lnTo>
                  <a:pt x="561797" y="192659"/>
                </a:lnTo>
                <a:lnTo>
                  <a:pt x="613651" y="208241"/>
                </a:lnTo>
                <a:lnTo>
                  <a:pt x="635050" y="213588"/>
                </a:lnTo>
                <a:lnTo>
                  <a:pt x="655891" y="219240"/>
                </a:lnTo>
                <a:lnTo>
                  <a:pt x="673620" y="231394"/>
                </a:lnTo>
                <a:lnTo>
                  <a:pt x="677887" y="249059"/>
                </a:lnTo>
                <a:lnTo>
                  <a:pt x="669836" y="266115"/>
                </a:lnTo>
                <a:lnTo>
                  <a:pt x="650646" y="276428"/>
                </a:lnTo>
                <a:lnTo>
                  <a:pt x="636016" y="277990"/>
                </a:lnTo>
                <a:lnTo>
                  <a:pt x="622109" y="276567"/>
                </a:lnTo>
                <a:lnTo>
                  <a:pt x="590753" y="249631"/>
                </a:lnTo>
                <a:lnTo>
                  <a:pt x="588518" y="232841"/>
                </a:lnTo>
                <a:lnTo>
                  <a:pt x="508952" y="232956"/>
                </a:lnTo>
                <a:lnTo>
                  <a:pt x="519087" y="279323"/>
                </a:lnTo>
                <a:lnTo>
                  <a:pt x="544715" y="309422"/>
                </a:lnTo>
                <a:lnTo>
                  <a:pt x="582383" y="325983"/>
                </a:lnTo>
                <a:lnTo>
                  <a:pt x="628675" y="331749"/>
                </a:lnTo>
                <a:lnTo>
                  <a:pt x="677760" y="327863"/>
                </a:lnTo>
                <a:lnTo>
                  <a:pt x="718807" y="312547"/>
                </a:lnTo>
                <a:lnTo>
                  <a:pt x="747471" y="284429"/>
                </a:lnTo>
                <a:lnTo>
                  <a:pt x="749274" y="277990"/>
                </a:lnTo>
                <a:lnTo>
                  <a:pt x="759396" y="242100"/>
                </a:lnTo>
                <a:close/>
              </a:path>
              <a:path w="770890" h="445769">
                <a:moveTo>
                  <a:pt x="770686" y="409346"/>
                </a:moveTo>
                <a:lnTo>
                  <a:pt x="751979" y="387159"/>
                </a:lnTo>
                <a:lnTo>
                  <a:pt x="751979" y="400735"/>
                </a:lnTo>
                <a:lnTo>
                  <a:pt x="751979" y="417957"/>
                </a:lnTo>
                <a:lnTo>
                  <a:pt x="751522" y="420827"/>
                </a:lnTo>
                <a:lnTo>
                  <a:pt x="742061" y="420827"/>
                </a:lnTo>
                <a:lnTo>
                  <a:pt x="742061" y="397459"/>
                </a:lnTo>
                <a:lnTo>
                  <a:pt x="751522" y="397459"/>
                </a:lnTo>
                <a:lnTo>
                  <a:pt x="751979" y="400735"/>
                </a:lnTo>
                <a:lnTo>
                  <a:pt x="751979" y="387159"/>
                </a:lnTo>
                <a:lnTo>
                  <a:pt x="750620" y="387007"/>
                </a:lnTo>
                <a:lnTo>
                  <a:pt x="742061" y="387007"/>
                </a:lnTo>
                <a:lnTo>
                  <a:pt x="742061" y="358330"/>
                </a:lnTo>
                <a:lnTo>
                  <a:pt x="723341" y="358330"/>
                </a:lnTo>
                <a:lnTo>
                  <a:pt x="723341" y="431266"/>
                </a:lnTo>
                <a:lnTo>
                  <a:pt x="750849" y="431266"/>
                </a:lnTo>
                <a:lnTo>
                  <a:pt x="758609" y="430352"/>
                </a:lnTo>
                <a:lnTo>
                  <a:pt x="764908" y="426999"/>
                </a:lnTo>
                <a:lnTo>
                  <a:pt x="768794" y="420827"/>
                </a:lnTo>
                <a:lnTo>
                  <a:pt x="769137" y="420306"/>
                </a:lnTo>
                <a:lnTo>
                  <a:pt x="770686" y="409346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5913" y="2638386"/>
            <a:ext cx="967105" cy="425450"/>
          </a:xfrm>
          <a:custGeom>
            <a:avLst/>
            <a:gdLst/>
            <a:ahLst/>
            <a:cxnLst/>
            <a:rect l="l" t="t" r="r" b="b"/>
            <a:pathLst>
              <a:path w="967105" h="425450">
                <a:moveTo>
                  <a:pt x="182651" y="0"/>
                </a:moveTo>
                <a:lnTo>
                  <a:pt x="179959" y="0"/>
                </a:lnTo>
                <a:lnTo>
                  <a:pt x="178612" y="1270"/>
                </a:lnTo>
                <a:lnTo>
                  <a:pt x="182651" y="0"/>
                </a:lnTo>
                <a:close/>
              </a:path>
              <a:path w="967105" h="425450">
                <a:moveTo>
                  <a:pt x="389801" y="213360"/>
                </a:moveTo>
                <a:lnTo>
                  <a:pt x="386473" y="163830"/>
                </a:lnTo>
                <a:lnTo>
                  <a:pt x="377342" y="118110"/>
                </a:lnTo>
                <a:lnTo>
                  <a:pt x="362597" y="77470"/>
                </a:lnTo>
                <a:lnTo>
                  <a:pt x="348030" y="55321"/>
                </a:lnTo>
                <a:lnTo>
                  <a:pt x="348030" y="185420"/>
                </a:lnTo>
                <a:lnTo>
                  <a:pt x="347624" y="242570"/>
                </a:lnTo>
                <a:lnTo>
                  <a:pt x="339090" y="297180"/>
                </a:lnTo>
                <a:lnTo>
                  <a:pt x="322313" y="342900"/>
                </a:lnTo>
                <a:lnTo>
                  <a:pt x="295452" y="388620"/>
                </a:lnTo>
                <a:lnTo>
                  <a:pt x="260540" y="420370"/>
                </a:lnTo>
                <a:lnTo>
                  <a:pt x="255168" y="420370"/>
                </a:lnTo>
                <a:lnTo>
                  <a:pt x="256057" y="417830"/>
                </a:lnTo>
                <a:lnTo>
                  <a:pt x="257848" y="412750"/>
                </a:lnTo>
                <a:lnTo>
                  <a:pt x="244424" y="410210"/>
                </a:lnTo>
                <a:lnTo>
                  <a:pt x="260540" y="393700"/>
                </a:lnTo>
                <a:lnTo>
                  <a:pt x="273215" y="381000"/>
                </a:lnTo>
                <a:lnTo>
                  <a:pt x="283375" y="368300"/>
                </a:lnTo>
                <a:lnTo>
                  <a:pt x="291515" y="353060"/>
                </a:lnTo>
                <a:lnTo>
                  <a:pt x="298145" y="335280"/>
                </a:lnTo>
                <a:lnTo>
                  <a:pt x="303682" y="323850"/>
                </a:lnTo>
                <a:lnTo>
                  <a:pt x="308216" y="313690"/>
                </a:lnTo>
                <a:lnTo>
                  <a:pt x="311734" y="302260"/>
                </a:lnTo>
                <a:lnTo>
                  <a:pt x="314261" y="287020"/>
                </a:lnTo>
                <a:lnTo>
                  <a:pt x="320052" y="260350"/>
                </a:lnTo>
                <a:lnTo>
                  <a:pt x="322313" y="241300"/>
                </a:lnTo>
                <a:lnTo>
                  <a:pt x="322440" y="231140"/>
                </a:lnTo>
                <a:lnTo>
                  <a:pt x="322313" y="194310"/>
                </a:lnTo>
                <a:lnTo>
                  <a:pt x="317030" y="146050"/>
                </a:lnTo>
                <a:lnTo>
                  <a:pt x="302171" y="96520"/>
                </a:lnTo>
                <a:lnTo>
                  <a:pt x="279260" y="52070"/>
                </a:lnTo>
                <a:lnTo>
                  <a:pt x="249796" y="21590"/>
                </a:lnTo>
                <a:lnTo>
                  <a:pt x="237629" y="33020"/>
                </a:lnTo>
                <a:lnTo>
                  <a:pt x="235026" y="43180"/>
                </a:lnTo>
                <a:lnTo>
                  <a:pt x="238467" y="50800"/>
                </a:lnTo>
                <a:lnTo>
                  <a:pt x="244424" y="58420"/>
                </a:lnTo>
                <a:lnTo>
                  <a:pt x="264820" y="100330"/>
                </a:lnTo>
                <a:lnTo>
                  <a:pt x="277698" y="148590"/>
                </a:lnTo>
                <a:lnTo>
                  <a:pt x="283108" y="198120"/>
                </a:lnTo>
                <a:lnTo>
                  <a:pt x="281101" y="250190"/>
                </a:lnTo>
                <a:lnTo>
                  <a:pt x="271716" y="300990"/>
                </a:lnTo>
                <a:lnTo>
                  <a:pt x="254990" y="347980"/>
                </a:lnTo>
                <a:lnTo>
                  <a:pt x="231000" y="388620"/>
                </a:lnTo>
                <a:lnTo>
                  <a:pt x="194398" y="419100"/>
                </a:lnTo>
                <a:lnTo>
                  <a:pt x="186042" y="415290"/>
                </a:lnTo>
                <a:lnTo>
                  <a:pt x="179959" y="410210"/>
                </a:lnTo>
                <a:lnTo>
                  <a:pt x="193395" y="393700"/>
                </a:lnTo>
                <a:lnTo>
                  <a:pt x="206819" y="405130"/>
                </a:lnTo>
                <a:lnTo>
                  <a:pt x="217805" y="393700"/>
                </a:lnTo>
                <a:lnTo>
                  <a:pt x="219036" y="392430"/>
                </a:lnTo>
                <a:lnTo>
                  <a:pt x="221932" y="383540"/>
                </a:lnTo>
                <a:lnTo>
                  <a:pt x="219278" y="375920"/>
                </a:lnTo>
                <a:lnTo>
                  <a:pt x="214871" y="369570"/>
                </a:lnTo>
                <a:lnTo>
                  <a:pt x="218909" y="361950"/>
                </a:lnTo>
                <a:lnTo>
                  <a:pt x="246481" y="294640"/>
                </a:lnTo>
                <a:lnTo>
                  <a:pt x="254368" y="243840"/>
                </a:lnTo>
                <a:lnTo>
                  <a:pt x="254774" y="191770"/>
                </a:lnTo>
                <a:lnTo>
                  <a:pt x="247840" y="140970"/>
                </a:lnTo>
                <a:lnTo>
                  <a:pt x="233680" y="92710"/>
                </a:lnTo>
                <a:lnTo>
                  <a:pt x="231241" y="86360"/>
                </a:lnTo>
                <a:lnTo>
                  <a:pt x="225374" y="73660"/>
                </a:lnTo>
                <a:lnTo>
                  <a:pt x="222935" y="66040"/>
                </a:lnTo>
                <a:lnTo>
                  <a:pt x="214871" y="66040"/>
                </a:lnTo>
                <a:lnTo>
                  <a:pt x="208292" y="85090"/>
                </a:lnTo>
                <a:lnTo>
                  <a:pt x="202450" y="95250"/>
                </a:lnTo>
                <a:lnTo>
                  <a:pt x="200152" y="106680"/>
                </a:lnTo>
                <a:lnTo>
                  <a:pt x="204139" y="127000"/>
                </a:lnTo>
                <a:lnTo>
                  <a:pt x="213550" y="168910"/>
                </a:lnTo>
                <a:lnTo>
                  <a:pt x="216255" y="215900"/>
                </a:lnTo>
                <a:lnTo>
                  <a:pt x="212636" y="262890"/>
                </a:lnTo>
                <a:lnTo>
                  <a:pt x="203098" y="308610"/>
                </a:lnTo>
                <a:lnTo>
                  <a:pt x="188023" y="346710"/>
                </a:lnTo>
                <a:lnTo>
                  <a:pt x="157429" y="394970"/>
                </a:lnTo>
                <a:lnTo>
                  <a:pt x="139674" y="410210"/>
                </a:lnTo>
                <a:lnTo>
                  <a:pt x="131610" y="420370"/>
                </a:lnTo>
                <a:lnTo>
                  <a:pt x="126238" y="420370"/>
                </a:lnTo>
                <a:lnTo>
                  <a:pt x="118897" y="416560"/>
                </a:lnTo>
                <a:lnTo>
                  <a:pt x="91325" y="383540"/>
                </a:lnTo>
                <a:lnTo>
                  <a:pt x="65227" y="340360"/>
                </a:lnTo>
                <a:lnTo>
                  <a:pt x="49695" y="298450"/>
                </a:lnTo>
                <a:lnTo>
                  <a:pt x="42227" y="254000"/>
                </a:lnTo>
                <a:lnTo>
                  <a:pt x="40297" y="199390"/>
                </a:lnTo>
                <a:lnTo>
                  <a:pt x="42176" y="167640"/>
                </a:lnTo>
                <a:lnTo>
                  <a:pt x="55016" y="106680"/>
                </a:lnTo>
                <a:lnTo>
                  <a:pt x="70548" y="71120"/>
                </a:lnTo>
                <a:lnTo>
                  <a:pt x="91325" y="36830"/>
                </a:lnTo>
                <a:lnTo>
                  <a:pt x="120408" y="8890"/>
                </a:lnTo>
                <a:lnTo>
                  <a:pt x="128930" y="5080"/>
                </a:lnTo>
                <a:lnTo>
                  <a:pt x="134302" y="5080"/>
                </a:lnTo>
                <a:lnTo>
                  <a:pt x="131610" y="12700"/>
                </a:lnTo>
                <a:lnTo>
                  <a:pt x="145046" y="15240"/>
                </a:lnTo>
                <a:lnTo>
                  <a:pt x="142354" y="15240"/>
                </a:lnTo>
                <a:lnTo>
                  <a:pt x="112814" y="48260"/>
                </a:lnTo>
                <a:lnTo>
                  <a:pt x="88684" y="92710"/>
                </a:lnTo>
                <a:lnTo>
                  <a:pt x="74866" y="135890"/>
                </a:lnTo>
                <a:lnTo>
                  <a:pt x="68618" y="180340"/>
                </a:lnTo>
                <a:lnTo>
                  <a:pt x="67144" y="231140"/>
                </a:lnTo>
                <a:lnTo>
                  <a:pt x="73190" y="283210"/>
                </a:lnTo>
                <a:lnTo>
                  <a:pt x="89306" y="332740"/>
                </a:lnTo>
                <a:lnTo>
                  <a:pt x="112471" y="375920"/>
                </a:lnTo>
                <a:lnTo>
                  <a:pt x="139674" y="405130"/>
                </a:lnTo>
                <a:lnTo>
                  <a:pt x="151879" y="392430"/>
                </a:lnTo>
                <a:lnTo>
                  <a:pt x="154774" y="383540"/>
                </a:lnTo>
                <a:lnTo>
                  <a:pt x="152133" y="374650"/>
                </a:lnTo>
                <a:lnTo>
                  <a:pt x="147726" y="367030"/>
                </a:lnTo>
                <a:lnTo>
                  <a:pt x="139750" y="355600"/>
                </a:lnTo>
                <a:lnTo>
                  <a:pt x="132283" y="341630"/>
                </a:lnTo>
                <a:lnTo>
                  <a:pt x="125818" y="328930"/>
                </a:lnTo>
                <a:lnTo>
                  <a:pt x="120865" y="316230"/>
                </a:lnTo>
                <a:lnTo>
                  <a:pt x="110337" y="267970"/>
                </a:lnTo>
                <a:lnTo>
                  <a:pt x="107099" y="212090"/>
                </a:lnTo>
                <a:lnTo>
                  <a:pt x="111429" y="156210"/>
                </a:lnTo>
                <a:lnTo>
                  <a:pt x="123558" y="109220"/>
                </a:lnTo>
                <a:lnTo>
                  <a:pt x="125564" y="102870"/>
                </a:lnTo>
                <a:lnTo>
                  <a:pt x="129603" y="88900"/>
                </a:lnTo>
                <a:lnTo>
                  <a:pt x="150876" y="48260"/>
                </a:lnTo>
                <a:lnTo>
                  <a:pt x="176263" y="19050"/>
                </a:lnTo>
                <a:lnTo>
                  <a:pt x="193243" y="6350"/>
                </a:lnTo>
                <a:lnTo>
                  <a:pt x="196075" y="5080"/>
                </a:lnTo>
                <a:lnTo>
                  <a:pt x="198767" y="5080"/>
                </a:lnTo>
                <a:lnTo>
                  <a:pt x="204139" y="10160"/>
                </a:lnTo>
                <a:lnTo>
                  <a:pt x="207276" y="13970"/>
                </a:lnTo>
                <a:lnTo>
                  <a:pt x="207149" y="15240"/>
                </a:lnTo>
                <a:lnTo>
                  <a:pt x="212191" y="15240"/>
                </a:lnTo>
                <a:lnTo>
                  <a:pt x="196075" y="31750"/>
                </a:lnTo>
                <a:lnTo>
                  <a:pt x="188023" y="26670"/>
                </a:lnTo>
                <a:lnTo>
                  <a:pt x="190703" y="24130"/>
                </a:lnTo>
                <a:lnTo>
                  <a:pt x="179959" y="21590"/>
                </a:lnTo>
                <a:lnTo>
                  <a:pt x="173075" y="31750"/>
                </a:lnTo>
                <a:lnTo>
                  <a:pt x="167208" y="34290"/>
                </a:lnTo>
                <a:lnTo>
                  <a:pt x="166357" y="39370"/>
                </a:lnTo>
                <a:lnTo>
                  <a:pt x="174586" y="55880"/>
                </a:lnTo>
                <a:lnTo>
                  <a:pt x="170561" y="63500"/>
                </a:lnTo>
                <a:lnTo>
                  <a:pt x="162496" y="77470"/>
                </a:lnTo>
                <a:lnTo>
                  <a:pt x="158470" y="85090"/>
                </a:lnTo>
                <a:lnTo>
                  <a:pt x="145630" y="121920"/>
                </a:lnTo>
                <a:lnTo>
                  <a:pt x="138328" y="157480"/>
                </a:lnTo>
                <a:lnTo>
                  <a:pt x="135051" y="193040"/>
                </a:lnTo>
                <a:lnTo>
                  <a:pt x="134302" y="231140"/>
                </a:lnTo>
                <a:lnTo>
                  <a:pt x="138582" y="278130"/>
                </a:lnTo>
                <a:lnTo>
                  <a:pt x="148399" y="313690"/>
                </a:lnTo>
                <a:lnTo>
                  <a:pt x="159232" y="340360"/>
                </a:lnTo>
                <a:lnTo>
                  <a:pt x="166535" y="359410"/>
                </a:lnTo>
                <a:lnTo>
                  <a:pt x="174586" y="359410"/>
                </a:lnTo>
                <a:lnTo>
                  <a:pt x="182892" y="337820"/>
                </a:lnTo>
                <a:lnTo>
                  <a:pt x="185331" y="330200"/>
                </a:lnTo>
                <a:lnTo>
                  <a:pt x="188188" y="313690"/>
                </a:lnTo>
                <a:lnTo>
                  <a:pt x="183984" y="295910"/>
                </a:lnTo>
                <a:lnTo>
                  <a:pt x="177774" y="270510"/>
                </a:lnTo>
                <a:lnTo>
                  <a:pt x="174586" y="231140"/>
                </a:lnTo>
                <a:lnTo>
                  <a:pt x="176136" y="177800"/>
                </a:lnTo>
                <a:lnTo>
                  <a:pt x="182981" y="128270"/>
                </a:lnTo>
                <a:lnTo>
                  <a:pt x="198386" y="82550"/>
                </a:lnTo>
                <a:lnTo>
                  <a:pt x="225628" y="36830"/>
                </a:lnTo>
                <a:lnTo>
                  <a:pt x="254711" y="8890"/>
                </a:lnTo>
                <a:lnTo>
                  <a:pt x="263220" y="5080"/>
                </a:lnTo>
                <a:lnTo>
                  <a:pt x="269430" y="10160"/>
                </a:lnTo>
                <a:lnTo>
                  <a:pt x="298145" y="39370"/>
                </a:lnTo>
                <a:lnTo>
                  <a:pt x="325005" y="82550"/>
                </a:lnTo>
                <a:lnTo>
                  <a:pt x="340448" y="130810"/>
                </a:lnTo>
                <a:lnTo>
                  <a:pt x="348030" y="185420"/>
                </a:lnTo>
                <a:lnTo>
                  <a:pt x="348030" y="55321"/>
                </a:lnTo>
                <a:lnTo>
                  <a:pt x="312572" y="17780"/>
                </a:lnTo>
                <a:lnTo>
                  <a:pt x="276656" y="0"/>
                </a:lnTo>
                <a:lnTo>
                  <a:pt x="247103" y="0"/>
                </a:lnTo>
                <a:lnTo>
                  <a:pt x="228307" y="7620"/>
                </a:lnTo>
                <a:lnTo>
                  <a:pt x="225628" y="5080"/>
                </a:lnTo>
                <a:lnTo>
                  <a:pt x="222935" y="5080"/>
                </a:lnTo>
                <a:lnTo>
                  <a:pt x="220243" y="2540"/>
                </a:lnTo>
                <a:lnTo>
                  <a:pt x="212191" y="2540"/>
                </a:lnTo>
                <a:lnTo>
                  <a:pt x="212191" y="0"/>
                </a:lnTo>
                <a:lnTo>
                  <a:pt x="182651" y="0"/>
                </a:lnTo>
                <a:lnTo>
                  <a:pt x="177279" y="2540"/>
                </a:lnTo>
                <a:lnTo>
                  <a:pt x="178612" y="1270"/>
                </a:lnTo>
                <a:lnTo>
                  <a:pt x="174586" y="2540"/>
                </a:lnTo>
                <a:lnTo>
                  <a:pt x="171907" y="5080"/>
                </a:lnTo>
                <a:lnTo>
                  <a:pt x="164426" y="6350"/>
                </a:lnTo>
                <a:lnTo>
                  <a:pt x="160489" y="6350"/>
                </a:lnTo>
                <a:lnTo>
                  <a:pt x="157543" y="5080"/>
                </a:lnTo>
                <a:lnTo>
                  <a:pt x="153098" y="2540"/>
                </a:lnTo>
                <a:lnTo>
                  <a:pt x="142354" y="0"/>
                </a:lnTo>
                <a:lnTo>
                  <a:pt x="112814" y="0"/>
                </a:lnTo>
                <a:lnTo>
                  <a:pt x="101396" y="5080"/>
                </a:lnTo>
                <a:lnTo>
                  <a:pt x="94678" y="7620"/>
                </a:lnTo>
                <a:lnTo>
                  <a:pt x="85953" y="10160"/>
                </a:lnTo>
                <a:lnTo>
                  <a:pt x="77901" y="15240"/>
                </a:lnTo>
                <a:lnTo>
                  <a:pt x="72517" y="17780"/>
                </a:lnTo>
                <a:lnTo>
                  <a:pt x="67144" y="26670"/>
                </a:lnTo>
                <a:lnTo>
                  <a:pt x="48933" y="46990"/>
                </a:lnTo>
                <a:lnTo>
                  <a:pt x="34251" y="67310"/>
                </a:lnTo>
                <a:lnTo>
                  <a:pt x="22580" y="91440"/>
                </a:lnTo>
                <a:lnTo>
                  <a:pt x="13436" y="116840"/>
                </a:lnTo>
                <a:lnTo>
                  <a:pt x="0" y="175260"/>
                </a:lnTo>
                <a:lnTo>
                  <a:pt x="0" y="250190"/>
                </a:lnTo>
                <a:lnTo>
                  <a:pt x="2692" y="257810"/>
                </a:lnTo>
                <a:lnTo>
                  <a:pt x="2692" y="266700"/>
                </a:lnTo>
                <a:lnTo>
                  <a:pt x="19481" y="326390"/>
                </a:lnTo>
                <a:lnTo>
                  <a:pt x="48348" y="383540"/>
                </a:lnTo>
                <a:lnTo>
                  <a:pt x="90652" y="416560"/>
                </a:lnTo>
                <a:lnTo>
                  <a:pt x="107442" y="422910"/>
                </a:lnTo>
                <a:lnTo>
                  <a:pt x="110121" y="422910"/>
                </a:lnTo>
                <a:lnTo>
                  <a:pt x="112814" y="425450"/>
                </a:lnTo>
                <a:lnTo>
                  <a:pt x="145046" y="425450"/>
                </a:lnTo>
                <a:lnTo>
                  <a:pt x="147726" y="422910"/>
                </a:lnTo>
                <a:lnTo>
                  <a:pt x="153098" y="422910"/>
                </a:lnTo>
                <a:lnTo>
                  <a:pt x="158813" y="420370"/>
                </a:lnTo>
                <a:lnTo>
                  <a:pt x="164515" y="420370"/>
                </a:lnTo>
                <a:lnTo>
                  <a:pt x="171234" y="421640"/>
                </a:lnTo>
                <a:lnTo>
                  <a:pt x="179959" y="425450"/>
                </a:lnTo>
                <a:lnTo>
                  <a:pt x="209511" y="425450"/>
                </a:lnTo>
                <a:lnTo>
                  <a:pt x="225171" y="419100"/>
                </a:lnTo>
                <a:lnTo>
                  <a:pt x="228307" y="417830"/>
                </a:lnTo>
                <a:lnTo>
                  <a:pt x="231000" y="420370"/>
                </a:lnTo>
                <a:lnTo>
                  <a:pt x="233680" y="420370"/>
                </a:lnTo>
                <a:lnTo>
                  <a:pt x="236359" y="422910"/>
                </a:lnTo>
                <a:lnTo>
                  <a:pt x="241731" y="422910"/>
                </a:lnTo>
                <a:lnTo>
                  <a:pt x="244424" y="425450"/>
                </a:lnTo>
                <a:lnTo>
                  <a:pt x="279336" y="425450"/>
                </a:lnTo>
                <a:lnTo>
                  <a:pt x="284708" y="422910"/>
                </a:lnTo>
                <a:lnTo>
                  <a:pt x="307708" y="412750"/>
                </a:lnTo>
                <a:lnTo>
                  <a:pt x="325666" y="398780"/>
                </a:lnTo>
                <a:lnTo>
                  <a:pt x="340614" y="381000"/>
                </a:lnTo>
                <a:lnTo>
                  <a:pt x="354545" y="359410"/>
                </a:lnTo>
                <a:lnTo>
                  <a:pt x="357225" y="354330"/>
                </a:lnTo>
                <a:lnTo>
                  <a:pt x="359918" y="354330"/>
                </a:lnTo>
                <a:lnTo>
                  <a:pt x="362597" y="349250"/>
                </a:lnTo>
                <a:lnTo>
                  <a:pt x="378079" y="307340"/>
                </a:lnTo>
                <a:lnTo>
                  <a:pt x="387070" y="261620"/>
                </a:lnTo>
                <a:lnTo>
                  <a:pt x="389801" y="213360"/>
                </a:lnTo>
                <a:close/>
              </a:path>
              <a:path w="967105" h="425450">
                <a:moveTo>
                  <a:pt x="588225" y="84353"/>
                </a:moveTo>
                <a:lnTo>
                  <a:pt x="475424" y="84353"/>
                </a:lnTo>
                <a:lnTo>
                  <a:pt x="475424" y="97675"/>
                </a:lnTo>
                <a:lnTo>
                  <a:pt x="485279" y="98183"/>
                </a:lnTo>
                <a:lnTo>
                  <a:pt x="491871" y="99682"/>
                </a:lnTo>
                <a:lnTo>
                  <a:pt x="496938" y="102184"/>
                </a:lnTo>
                <a:lnTo>
                  <a:pt x="502272" y="105676"/>
                </a:lnTo>
                <a:lnTo>
                  <a:pt x="502272" y="286867"/>
                </a:lnTo>
                <a:lnTo>
                  <a:pt x="496481" y="307441"/>
                </a:lnTo>
                <a:lnTo>
                  <a:pt x="482130" y="317525"/>
                </a:lnTo>
                <a:lnTo>
                  <a:pt x="463740" y="317614"/>
                </a:lnTo>
                <a:lnTo>
                  <a:pt x="445871" y="308190"/>
                </a:lnTo>
                <a:lnTo>
                  <a:pt x="441540" y="302996"/>
                </a:lnTo>
                <a:lnTo>
                  <a:pt x="439483" y="298538"/>
                </a:lnTo>
                <a:lnTo>
                  <a:pt x="437934" y="293585"/>
                </a:lnTo>
                <a:lnTo>
                  <a:pt x="435127" y="286867"/>
                </a:lnTo>
                <a:lnTo>
                  <a:pt x="421690" y="286867"/>
                </a:lnTo>
                <a:lnTo>
                  <a:pt x="438061" y="328599"/>
                </a:lnTo>
                <a:lnTo>
                  <a:pt x="476084" y="346837"/>
                </a:lnTo>
                <a:lnTo>
                  <a:pt x="519137" y="343090"/>
                </a:lnTo>
                <a:lnTo>
                  <a:pt x="550621" y="318846"/>
                </a:lnTo>
                <a:lnTo>
                  <a:pt x="557961" y="303072"/>
                </a:lnTo>
                <a:lnTo>
                  <a:pt x="561022" y="286550"/>
                </a:lnTo>
                <a:lnTo>
                  <a:pt x="561568" y="267512"/>
                </a:lnTo>
                <a:lnTo>
                  <a:pt x="561365" y="156298"/>
                </a:lnTo>
                <a:lnTo>
                  <a:pt x="561022" y="130289"/>
                </a:lnTo>
                <a:lnTo>
                  <a:pt x="562698" y="112001"/>
                </a:lnTo>
                <a:lnTo>
                  <a:pt x="570420" y="101219"/>
                </a:lnTo>
                <a:lnTo>
                  <a:pt x="588225" y="97675"/>
                </a:lnTo>
                <a:lnTo>
                  <a:pt x="588225" y="84353"/>
                </a:lnTo>
                <a:close/>
              </a:path>
              <a:path w="967105" h="425450">
                <a:moveTo>
                  <a:pt x="784301" y="286867"/>
                </a:moveTo>
                <a:lnTo>
                  <a:pt x="768184" y="291871"/>
                </a:lnTo>
                <a:lnTo>
                  <a:pt x="760120" y="302856"/>
                </a:lnTo>
                <a:lnTo>
                  <a:pt x="748030" y="313855"/>
                </a:lnTo>
                <a:lnTo>
                  <a:pt x="719836" y="318846"/>
                </a:lnTo>
                <a:lnTo>
                  <a:pt x="705688" y="318312"/>
                </a:lnTo>
                <a:lnTo>
                  <a:pt x="697344" y="316522"/>
                </a:lnTo>
                <a:lnTo>
                  <a:pt x="691502" y="313232"/>
                </a:lnTo>
                <a:lnTo>
                  <a:pt x="684923" y="308190"/>
                </a:lnTo>
                <a:lnTo>
                  <a:pt x="684923" y="105676"/>
                </a:lnTo>
                <a:lnTo>
                  <a:pt x="690245" y="102184"/>
                </a:lnTo>
                <a:lnTo>
                  <a:pt x="695325" y="99682"/>
                </a:lnTo>
                <a:lnTo>
                  <a:pt x="701916" y="98183"/>
                </a:lnTo>
                <a:lnTo>
                  <a:pt x="711784" y="97675"/>
                </a:lnTo>
                <a:lnTo>
                  <a:pt x="711784" y="84353"/>
                </a:lnTo>
                <a:lnTo>
                  <a:pt x="598970" y="84353"/>
                </a:lnTo>
                <a:lnTo>
                  <a:pt x="598970" y="97675"/>
                </a:lnTo>
                <a:lnTo>
                  <a:pt x="611098" y="99225"/>
                </a:lnTo>
                <a:lnTo>
                  <a:pt x="619442" y="104013"/>
                </a:lnTo>
                <a:lnTo>
                  <a:pt x="624268" y="112293"/>
                </a:lnTo>
                <a:lnTo>
                  <a:pt x="625830" y="124320"/>
                </a:lnTo>
                <a:lnTo>
                  <a:pt x="625830" y="300202"/>
                </a:lnTo>
                <a:lnTo>
                  <a:pt x="624268" y="312242"/>
                </a:lnTo>
                <a:lnTo>
                  <a:pt x="619442" y="320522"/>
                </a:lnTo>
                <a:lnTo>
                  <a:pt x="611098" y="325310"/>
                </a:lnTo>
                <a:lnTo>
                  <a:pt x="598970" y="326847"/>
                </a:lnTo>
                <a:lnTo>
                  <a:pt x="598970" y="340169"/>
                </a:lnTo>
                <a:lnTo>
                  <a:pt x="768184" y="340169"/>
                </a:lnTo>
                <a:lnTo>
                  <a:pt x="772960" y="329971"/>
                </a:lnTo>
                <a:lnTo>
                  <a:pt x="778256" y="314528"/>
                </a:lnTo>
                <a:lnTo>
                  <a:pt x="782535" y="298577"/>
                </a:lnTo>
                <a:lnTo>
                  <a:pt x="784301" y="286867"/>
                </a:lnTo>
                <a:close/>
              </a:path>
              <a:path w="967105" h="425450">
                <a:moveTo>
                  <a:pt x="953516" y="89674"/>
                </a:moveTo>
                <a:lnTo>
                  <a:pt x="942428" y="84061"/>
                </a:lnTo>
                <a:lnTo>
                  <a:pt x="935380" y="82689"/>
                </a:lnTo>
                <a:lnTo>
                  <a:pt x="929335" y="84810"/>
                </a:lnTo>
                <a:lnTo>
                  <a:pt x="921283" y="89674"/>
                </a:lnTo>
                <a:lnTo>
                  <a:pt x="921283" y="108331"/>
                </a:lnTo>
                <a:lnTo>
                  <a:pt x="930846" y="114338"/>
                </a:lnTo>
                <a:lnTo>
                  <a:pt x="937399" y="116332"/>
                </a:lnTo>
                <a:lnTo>
                  <a:pt x="943940" y="114338"/>
                </a:lnTo>
                <a:lnTo>
                  <a:pt x="949261" y="110998"/>
                </a:lnTo>
                <a:lnTo>
                  <a:pt x="953516" y="108331"/>
                </a:lnTo>
                <a:lnTo>
                  <a:pt x="953516" y="103009"/>
                </a:lnTo>
                <a:lnTo>
                  <a:pt x="947458" y="103009"/>
                </a:lnTo>
                <a:lnTo>
                  <a:pt x="942771" y="103009"/>
                </a:lnTo>
                <a:lnTo>
                  <a:pt x="946619" y="102514"/>
                </a:lnTo>
                <a:lnTo>
                  <a:pt x="947458" y="103009"/>
                </a:lnTo>
                <a:lnTo>
                  <a:pt x="947407" y="102514"/>
                </a:lnTo>
                <a:lnTo>
                  <a:pt x="947293" y="101511"/>
                </a:lnTo>
                <a:lnTo>
                  <a:pt x="947432" y="100355"/>
                </a:lnTo>
                <a:lnTo>
                  <a:pt x="947407" y="102514"/>
                </a:lnTo>
                <a:lnTo>
                  <a:pt x="953516" y="102514"/>
                </a:lnTo>
                <a:lnTo>
                  <a:pt x="953516" y="95008"/>
                </a:lnTo>
                <a:lnTo>
                  <a:pt x="953516" y="89674"/>
                </a:lnTo>
                <a:close/>
              </a:path>
              <a:path w="967105" h="425450">
                <a:moveTo>
                  <a:pt x="966939" y="286867"/>
                </a:moveTo>
                <a:lnTo>
                  <a:pt x="950823" y="286867"/>
                </a:lnTo>
                <a:lnTo>
                  <a:pt x="946962" y="296710"/>
                </a:lnTo>
                <a:lnTo>
                  <a:pt x="940079" y="305536"/>
                </a:lnTo>
                <a:lnTo>
                  <a:pt x="931176" y="312369"/>
                </a:lnTo>
                <a:lnTo>
                  <a:pt x="921283" y="316191"/>
                </a:lnTo>
                <a:lnTo>
                  <a:pt x="906132" y="318770"/>
                </a:lnTo>
                <a:lnTo>
                  <a:pt x="894753" y="318858"/>
                </a:lnTo>
                <a:lnTo>
                  <a:pt x="883881" y="316941"/>
                </a:lnTo>
                <a:lnTo>
                  <a:pt x="870254" y="313524"/>
                </a:lnTo>
                <a:lnTo>
                  <a:pt x="866013" y="284302"/>
                </a:lnTo>
                <a:lnTo>
                  <a:pt x="864539" y="255574"/>
                </a:lnTo>
                <a:lnTo>
                  <a:pt x="864882" y="193611"/>
                </a:lnTo>
                <a:lnTo>
                  <a:pt x="863828" y="148272"/>
                </a:lnTo>
                <a:lnTo>
                  <a:pt x="864539" y="118668"/>
                </a:lnTo>
                <a:lnTo>
                  <a:pt x="872807" y="102552"/>
                </a:lnTo>
                <a:lnTo>
                  <a:pt x="894422" y="97675"/>
                </a:lnTo>
                <a:lnTo>
                  <a:pt x="894422" y="84353"/>
                </a:lnTo>
                <a:lnTo>
                  <a:pt x="781621" y="84353"/>
                </a:lnTo>
                <a:lnTo>
                  <a:pt x="781621" y="97675"/>
                </a:lnTo>
                <a:lnTo>
                  <a:pt x="797852" y="100634"/>
                </a:lnTo>
                <a:lnTo>
                  <a:pt x="804773" y="109334"/>
                </a:lnTo>
                <a:lnTo>
                  <a:pt x="806157" y="123532"/>
                </a:lnTo>
                <a:lnTo>
                  <a:pt x="805789" y="142976"/>
                </a:lnTo>
                <a:lnTo>
                  <a:pt x="805789" y="281546"/>
                </a:lnTo>
                <a:lnTo>
                  <a:pt x="806157" y="301002"/>
                </a:lnTo>
                <a:lnTo>
                  <a:pt x="804773" y="315188"/>
                </a:lnTo>
                <a:lnTo>
                  <a:pt x="797852" y="323900"/>
                </a:lnTo>
                <a:lnTo>
                  <a:pt x="781621" y="326847"/>
                </a:lnTo>
                <a:lnTo>
                  <a:pt x="781621" y="340169"/>
                </a:lnTo>
                <a:lnTo>
                  <a:pt x="950823" y="340169"/>
                </a:lnTo>
                <a:lnTo>
                  <a:pt x="950823" y="332181"/>
                </a:lnTo>
                <a:lnTo>
                  <a:pt x="956195" y="324180"/>
                </a:lnTo>
                <a:lnTo>
                  <a:pt x="958888" y="316191"/>
                </a:lnTo>
                <a:lnTo>
                  <a:pt x="958888" y="310857"/>
                </a:lnTo>
                <a:lnTo>
                  <a:pt x="961567" y="308190"/>
                </a:lnTo>
                <a:lnTo>
                  <a:pt x="961567" y="302869"/>
                </a:lnTo>
                <a:lnTo>
                  <a:pt x="966939" y="297535"/>
                </a:lnTo>
                <a:lnTo>
                  <a:pt x="966939" y="286867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5924" y="3762959"/>
            <a:ext cx="929640" cy="233679"/>
          </a:xfrm>
          <a:custGeom>
            <a:avLst/>
            <a:gdLst/>
            <a:ahLst/>
            <a:cxnLst/>
            <a:rect l="l" t="t" r="r" b="b"/>
            <a:pathLst>
              <a:path w="929639" h="233679">
                <a:moveTo>
                  <a:pt x="389407" y="0"/>
                </a:moveTo>
                <a:lnTo>
                  <a:pt x="249551" y="0"/>
                </a:lnTo>
                <a:lnTo>
                  <a:pt x="249551" y="232943"/>
                </a:lnTo>
                <a:lnTo>
                  <a:pt x="381181" y="232943"/>
                </a:lnTo>
                <a:lnTo>
                  <a:pt x="426815" y="221872"/>
                </a:lnTo>
                <a:lnTo>
                  <a:pt x="452704" y="194960"/>
                </a:lnTo>
                <a:lnTo>
                  <a:pt x="456465" y="178166"/>
                </a:lnTo>
                <a:lnTo>
                  <a:pt x="357870" y="178166"/>
                </a:lnTo>
                <a:lnTo>
                  <a:pt x="309879" y="177469"/>
                </a:lnTo>
                <a:lnTo>
                  <a:pt x="309879" y="141427"/>
                </a:lnTo>
                <a:lnTo>
                  <a:pt x="453704" y="141427"/>
                </a:lnTo>
                <a:lnTo>
                  <a:pt x="450509" y="131418"/>
                </a:lnTo>
                <a:lnTo>
                  <a:pt x="425058" y="113690"/>
                </a:lnTo>
                <a:lnTo>
                  <a:pt x="427802" y="110921"/>
                </a:lnTo>
                <a:lnTo>
                  <a:pt x="430545" y="110921"/>
                </a:lnTo>
                <a:lnTo>
                  <a:pt x="447212" y="89601"/>
                </a:lnTo>
                <a:lnTo>
                  <a:pt x="341803" y="89601"/>
                </a:lnTo>
                <a:lnTo>
                  <a:pt x="309879" y="88734"/>
                </a:lnTo>
                <a:lnTo>
                  <a:pt x="309879" y="49911"/>
                </a:lnTo>
                <a:lnTo>
                  <a:pt x="344116" y="49044"/>
                </a:lnTo>
                <a:lnTo>
                  <a:pt x="456398" y="49044"/>
                </a:lnTo>
                <a:lnTo>
                  <a:pt x="456254" y="40901"/>
                </a:lnTo>
                <a:lnTo>
                  <a:pt x="432471" y="11871"/>
                </a:lnTo>
                <a:lnTo>
                  <a:pt x="389407" y="0"/>
                </a:lnTo>
                <a:close/>
              </a:path>
              <a:path w="929639" h="233679">
                <a:moveTo>
                  <a:pt x="453704" y="141427"/>
                </a:moveTo>
                <a:lnTo>
                  <a:pt x="389407" y="141427"/>
                </a:lnTo>
                <a:lnTo>
                  <a:pt x="396864" y="145067"/>
                </a:lnTo>
                <a:lnTo>
                  <a:pt x="401749" y="153906"/>
                </a:lnTo>
                <a:lnTo>
                  <a:pt x="402520" y="164824"/>
                </a:lnTo>
                <a:lnTo>
                  <a:pt x="397634" y="174701"/>
                </a:lnTo>
                <a:lnTo>
                  <a:pt x="382379" y="177475"/>
                </a:lnTo>
                <a:lnTo>
                  <a:pt x="357870" y="178166"/>
                </a:lnTo>
                <a:lnTo>
                  <a:pt x="456465" y="178166"/>
                </a:lnTo>
                <a:lnTo>
                  <a:pt x="460163" y="161658"/>
                </a:lnTo>
                <a:lnTo>
                  <a:pt x="453704" y="141427"/>
                </a:lnTo>
                <a:close/>
              </a:path>
              <a:path w="929639" h="233679">
                <a:moveTo>
                  <a:pt x="430545" y="110921"/>
                </a:moveTo>
                <a:lnTo>
                  <a:pt x="427802" y="110921"/>
                </a:lnTo>
                <a:lnTo>
                  <a:pt x="425058" y="113690"/>
                </a:lnTo>
                <a:lnTo>
                  <a:pt x="430545" y="110921"/>
                </a:lnTo>
                <a:close/>
              </a:path>
              <a:path w="929639" h="233679">
                <a:moveTo>
                  <a:pt x="456398" y="49044"/>
                </a:moveTo>
                <a:lnTo>
                  <a:pt x="344116" y="49044"/>
                </a:lnTo>
                <a:lnTo>
                  <a:pt x="373983" y="49218"/>
                </a:lnTo>
                <a:lnTo>
                  <a:pt x="395107" y="54593"/>
                </a:lnTo>
                <a:lnTo>
                  <a:pt x="403120" y="69329"/>
                </a:lnTo>
                <a:lnTo>
                  <a:pt x="394336" y="84057"/>
                </a:lnTo>
                <a:lnTo>
                  <a:pt x="371927" y="89428"/>
                </a:lnTo>
                <a:lnTo>
                  <a:pt x="341803" y="89601"/>
                </a:lnTo>
                <a:lnTo>
                  <a:pt x="447212" y="89601"/>
                </a:lnTo>
                <a:lnTo>
                  <a:pt x="456898" y="77211"/>
                </a:lnTo>
                <a:lnTo>
                  <a:pt x="456398" y="49044"/>
                </a:lnTo>
                <a:close/>
              </a:path>
              <a:path w="929639" h="233679">
                <a:moveTo>
                  <a:pt x="625248" y="0"/>
                </a:moveTo>
                <a:lnTo>
                  <a:pt x="485396" y="0"/>
                </a:lnTo>
                <a:lnTo>
                  <a:pt x="485396" y="232943"/>
                </a:lnTo>
                <a:lnTo>
                  <a:pt x="542978" y="232943"/>
                </a:lnTo>
                <a:lnTo>
                  <a:pt x="542978" y="138658"/>
                </a:lnTo>
                <a:lnTo>
                  <a:pt x="685869" y="138658"/>
                </a:lnTo>
                <a:lnTo>
                  <a:pt x="682964" y="129205"/>
                </a:lnTo>
                <a:lnTo>
                  <a:pt x="660897" y="113690"/>
                </a:lnTo>
                <a:lnTo>
                  <a:pt x="671782" y="106325"/>
                </a:lnTo>
                <a:lnTo>
                  <a:pt x="684208" y="94281"/>
                </a:lnTo>
                <a:lnTo>
                  <a:pt x="686136" y="89558"/>
                </a:lnTo>
                <a:lnTo>
                  <a:pt x="578802" y="89558"/>
                </a:lnTo>
                <a:lnTo>
                  <a:pt x="542978" y="88734"/>
                </a:lnTo>
                <a:lnTo>
                  <a:pt x="542978" y="52679"/>
                </a:lnTo>
                <a:lnTo>
                  <a:pt x="691560" y="52679"/>
                </a:lnTo>
                <a:lnTo>
                  <a:pt x="691060" y="41592"/>
                </a:lnTo>
                <a:lnTo>
                  <a:pt x="683090" y="24565"/>
                </a:lnTo>
                <a:lnTo>
                  <a:pt x="668436" y="11437"/>
                </a:lnTo>
                <a:lnTo>
                  <a:pt x="648642" y="2989"/>
                </a:lnTo>
                <a:lnTo>
                  <a:pt x="625248" y="0"/>
                </a:lnTo>
                <a:close/>
              </a:path>
              <a:path w="929639" h="233679">
                <a:moveTo>
                  <a:pt x="685869" y="138658"/>
                </a:moveTo>
                <a:lnTo>
                  <a:pt x="542978" y="138658"/>
                </a:lnTo>
                <a:lnTo>
                  <a:pt x="600351" y="139351"/>
                </a:lnTo>
                <a:lnTo>
                  <a:pt x="627647" y="148362"/>
                </a:lnTo>
                <a:lnTo>
                  <a:pt x="635920" y="176093"/>
                </a:lnTo>
                <a:lnTo>
                  <a:pt x="636221" y="232943"/>
                </a:lnTo>
                <a:lnTo>
                  <a:pt x="691060" y="232943"/>
                </a:lnTo>
                <a:lnTo>
                  <a:pt x="692132" y="192468"/>
                </a:lnTo>
                <a:lnTo>
                  <a:pt x="691404" y="156676"/>
                </a:lnTo>
                <a:lnTo>
                  <a:pt x="685869" y="138658"/>
                </a:lnTo>
                <a:close/>
              </a:path>
              <a:path w="929639" h="233679">
                <a:moveTo>
                  <a:pt x="691560" y="52679"/>
                </a:moveTo>
                <a:lnTo>
                  <a:pt x="630735" y="52679"/>
                </a:lnTo>
                <a:lnTo>
                  <a:pt x="638964" y="61010"/>
                </a:lnTo>
                <a:lnTo>
                  <a:pt x="638964" y="66548"/>
                </a:lnTo>
                <a:lnTo>
                  <a:pt x="630908" y="82884"/>
                </a:lnTo>
                <a:lnTo>
                  <a:pt x="609483" y="89080"/>
                </a:lnTo>
                <a:lnTo>
                  <a:pt x="578802" y="89558"/>
                </a:lnTo>
                <a:lnTo>
                  <a:pt x="686136" y="89558"/>
                </a:lnTo>
                <a:lnTo>
                  <a:pt x="692519" y="73917"/>
                </a:lnTo>
                <a:lnTo>
                  <a:pt x="691560" y="52679"/>
                </a:lnTo>
                <a:close/>
              </a:path>
              <a:path w="929639" h="233679">
                <a:moveTo>
                  <a:pt x="929642" y="0"/>
                </a:moveTo>
                <a:lnTo>
                  <a:pt x="726709" y="0"/>
                </a:lnTo>
                <a:lnTo>
                  <a:pt x="726709" y="232943"/>
                </a:lnTo>
                <a:lnTo>
                  <a:pt x="929642" y="232943"/>
                </a:lnTo>
                <a:lnTo>
                  <a:pt x="929642" y="180251"/>
                </a:lnTo>
                <a:lnTo>
                  <a:pt x="784303" y="180251"/>
                </a:lnTo>
                <a:lnTo>
                  <a:pt x="784303" y="141427"/>
                </a:lnTo>
                <a:lnTo>
                  <a:pt x="915926" y="141427"/>
                </a:lnTo>
                <a:lnTo>
                  <a:pt x="915926" y="88734"/>
                </a:lnTo>
                <a:lnTo>
                  <a:pt x="784303" y="88734"/>
                </a:lnTo>
                <a:lnTo>
                  <a:pt x="784303" y="52679"/>
                </a:lnTo>
                <a:lnTo>
                  <a:pt x="929642" y="52679"/>
                </a:lnTo>
                <a:lnTo>
                  <a:pt x="929642" y="0"/>
                </a:lnTo>
                <a:close/>
              </a:path>
              <a:path w="929639" h="233679">
                <a:moveTo>
                  <a:pt x="216644" y="0"/>
                </a:moveTo>
                <a:lnTo>
                  <a:pt x="106947" y="0"/>
                </a:lnTo>
                <a:lnTo>
                  <a:pt x="67099" y="9054"/>
                </a:lnTo>
                <a:lnTo>
                  <a:pt x="32906" y="32926"/>
                </a:lnTo>
                <a:lnTo>
                  <a:pt x="8997" y="66677"/>
                </a:lnTo>
                <a:lnTo>
                  <a:pt x="0" y="105371"/>
                </a:lnTo>
                <a:lnTo>
                  <a:pt x="985" y="132670"/>
                </a:lnTo>
                <a:lnTo>
                  <a:pt x="17352" y="181029"/>
                </a:lnTo>
                <a:lnTo>
                  <a:pt x="76269" y="224751"/>
                </a:lnTo>
                <a:lnTo>
                  <a:pt x="121347" y="232595"/>
                </a:lnTo>
                <a:lnTo>
                  <a:pt x="169509" y="233679"/>
                </a:lnTo>
                <a:lnTo>
                  <a:pt x="216644" y="232943"/>
                </a:lnTo>
                <a:lnTo>
                  <a:pt x="216644" y="178557"/>
                </a:lnTo>
                <a:lnTo>
                  <a:pt x="177702" y="178557"/>
                </a:lnTo>
                <a:lnTo>
                  <a:pt x="134812" y="178183"/>
                </a:lnTo>
                <a:lnTo>
                  <a:pt x="95212" y="170886"/>
                </a:lnTo>
                <a:lnTo>
                  <a:pt x="66143" y="151208"/>
                </a:lnTo>
                <a:lnTo>
                  <a:pt x="54844" y="113690"/>
                </a:lnTo>
                <a:lnTo>
                  <a:pt x="65880" y="77528"/>
                </a:lnTo>
                <a:lnTo>
                  <a:pt x="94422" y="58670"/>
                </a:lnTo>
                <a:lnTo>
                  <a:pt x="133627" y="51792"/>
                </a:lnTo>
                <a:lnTo>
                  <a:pt x="216644" y="51570"/>
                </a:lnTo>
                <a:lnTo>
                  <a:pt x="216644" y="0"/>
                </a:lnTo>
                <a:close/>
              </a:path>
              <a:path w="929639" h="233679">
                <a:moveTo>
                  <a:pt x="216644" y="177469"/>
                </a:moveTo>
                <a:lnTo>
                  <a:pt x="177702" y="178557"/>
                </a:lnTo>
                <a:lnTo>
                  <a:pt x="216644" y="178557"/>
                </a:lnTo>
                <a:lnTo>
                  <a:pt x="216644" y="177469"/>
                </a:lnTo>
                <a:close/>
              </a:path>
              <a:path w="929639" h="233679">
                <a:moveTo>
                  <a:pt x="216644" y="51570"/>
                </a:moveTo>
                <a:lnTo>
                  <a:pt x="176649" y="51570"/>
                </a:lnTo>
                <a:lnTo>
                  <a:pt x="216644" y="52679"/>
                </a:lnTo>
                <a:lnTo>
                  <a:pt x="216644" y="51570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5924" y="4695850"/>
            <a:ext cx="1000760" cy="393700"/>
          </a:xfrm>
          <a:custGeom>
            <a:avLst/>
            <a:gdLst/>
            <a:ahLst/>
            <a:cxnLst/>
            <a:rect l="l" t="t" r="r" b="b"/>
            <a:pathLst>
              <a:path w="1000760" h="393700">
                <a:moveTo>
                  <a:pt x="123314" y="0"/>
                </a:moveTo>
                <a:lnTo>
                  <a:pt x="0" y="0"/>
                </a:lnTo>
                <a:lnTo>
                  <a:pt x="0" y="127660"/>
                </a:lnTo>
                <a:lnTo>
                  <a:pt x="7872" y="140682"/>
                </a:lnTo>
                <a:lnTo>
                  <a:pt x="25984" y="160018"/>
                </a:lnTo>
                <a:lnTo>
                  <a:pt x="46078" y="180018"/>
                </a:lnTo>
                <a:lnTo>
                  <a:pt x="59895" y="195033"/>
                </a:lnTo>
                <a:lnTo>
                  <a:pt x="46078" y="210050"/>
                </a:lnTo>
                <a:lnTo>
                  <a:pt x="25984" y="230054"/>
                </a:lnTo>
                <a:lnTo>
                  <a:pt x="7872" y="249390"/>
                </a:lnTo>
                <a:lnTo>
                  <a:pt x="0" y="262407"/>
                </a:lnTo>
                <a:lnTo>
                  <a:pt x="0" y="390067"/>
                </a:lnTo>
                <a:lnTo>
                  <a:pt x="123314" y="390067"/>
                </a:lnTo>
                <a:lnTo>
                  <a:pt x="136802" y="381591"/>
                </a:lnTo>
                <a:lnTo>
                  <a:pt x="157226" y="362145"/>
                </a:lnTo>
                <a:lnTo>
                  <a:pt x="178311" y="340706"/>
                </a:lnTo>
                <a:lnTo>
                  <a:pt x="193780" y="326250"/>
                </a:lnTo>
                <a:lnTo>
                  <a:pt x="387564" y="326250"/>
                </a:lnTo>
                <a:lnTo>
                  <a:pt x="387564" y="319151"/>
                </a:lnTo>
                <a:lnTo>
                  <a:pt x="193780" y="319151"/>
                </a:lnTo>
                <a:lnTo>
                  <a:pt x="175945" y="302692"/>
                </a:lnTo>
                <a:lnTo>
                  <a:pt x="148860" y="275264"/>
                </a:lnTo>
                <a:lnTo>
                  <a:pt x="98653" y="223405"/>
                </a:lnTo>
                <a:lnTo>
                  <a:pt x="90231" y="216477"/>
                </a:lnTo>
                <a:lnTo>
                  <a:pt x="81477" y="210548"/>
                </a:lnTo>
                <a:lnTo>
                  <a:pt x="73384" y="203955"/>
                </a:lnTo>
                <a:lnTo>
                  <a:pt x="66941" y="195033"/>
                </a:lnTo>
                <a:lnTo>
                  <a:pt x="193780" y="67373"/>
                </a:lnTo>
                <a:lnTo>
                  <a:pt x="387564" y="67373"/>
                </a:lnTo>
                <a:lnTo>
                  <a:pt x="387564" y="63830"/>
                </a:lnTo>
                <a:lnTo>
                  <a:pt x="197304" y="63830"/>
                </a:lnTo>
                <a:lnTo>
                  <a:pt x="179798" y="49366"/>
                </a:lnTo>
                <a:lnTo>
                  <a:pt x="157667" y="27924"/>
                </a:lnTo>
                <a:lnTo>
                  <a:pt x="136857" y="8476"/>
                </a:lnTo>
                <a:lnTo>
                  <a:pt x="123314" y="0"/>
                </a:lnTo>
                <a:close/>
              </a:path>
              <a:path w="1000760" h="393700">
                <a:moveTo>
                  <a:pt x="387564" y="326250"/>
                </a:moveTo>
                <a:lnTo>
                  <a:pt x="193780" y="326250"/>
                </a:lnTo>
                <a:lnTo>
                  <a:pt x="209250" y="340706"/>
                </a:lnTo>
                <a:lnTo>
                  <a:pt x="230335" y="362145"/>
                </a:lnTo>
                <a:lnTo>
                  <a:pt x="250759" y="381591"/>
                </a:lnTo>
                <a:lnTo>
                  <a:pt x="264246" y="390067"/>
                </a:lnTo>
                <a:lnTo>
                  <a:pt x="387564" y="390067"/>
                </a:lnTo>
                <a:lnTo>
                  <a:pt x="387564" y="326250"/>
                </a:lnTo>
                <a:close/>
              </a:path>
              <a:path w="1000760" h="393700">
                <a:moveTo>
                  <a:pt x="387564" y="67373"/>
                </a:moveTo>
                <a:lnTo>
                  <a:pt x="193780" y="67373"/>
                </a:lnTo>
                <a:lnTo>
                  <a:pt x="320619" y="195033"/>
                </a:lnTo>
                <a:lnTo>
                  <a:pt x="297828" y="219413"/>
                </a:lnTo>
                <a:lnTo>
                  <a:pt x="257200" y="259749"/>
                </a:lnTo>
                <a:lnTo>
                  <a:pt x="216572" y="298757"/>
                </a:lnTo>
                <a:lnTo>
                  <a:pt x="193780" y="319151"/>
                </a:lnTo>
                <a:lnTo>
                  <a:pt x="387564" y="319151"/>
                </a:lnTo>
                <a:lnTo>
                  <a:pt x="387564" y="262407"/>
                </a:lnTo>
                <a:lnTo>
                  <a:pt x="379692" y="249390"/>
                </a:lnTo>
                <a:lnTo>
                  <a:pt x="361579" y="230054"/>
                </a:lnTo>
                <a:lnTo>
                  <a:pt x="341485" y="210050"/>
                </a:lnTo>
                <a:lnTo>
                  <a:pt x="327667" y="195033"/>
                </a:lnTo>
                <a:lnTo>
                  <a:pt x="341485" y="180018"/>
                </a:lnTo>
                <a:lnTo>
                  <a:pt x="361579" y="160018"/>
                </a:lnTo>
                <a:lnTo>
                  <a:pt x="379692" y="140682"/>
                </a:lnTo>
                <a:lnTo>
                  <a:pt x="387564" y="127660"/>
                </a:lnTo>
                <a:lnTo>
                  <a:pt x="387564" y="67373"/>
                </a:lnTo>
                <a:close/>
              </a:path>
              <a:path w="1000760" h="393700">
                <a:moveTo>
                  <a:pt x="387564" y="0"/>
                </a:moveTo>
                <a:lnTo>
                  <a:pt x="264246" y="0"/>
                </a:lnTo>
                <a:lnTo>
                  <a:pt x="250319" y="8476"/>
                </a:lnTo>
                <a:lnTo>
                  <a:pt x="229455" y="27924"/>
                </a:lnTo>
                <a:lnTo>
                  <a:pt x="209251" y="49366"/>
                </a:lnTo>
                <a:lnTo>
                  <a:pt x="197304" y="63830"/>
                </a:lnTo>
                <a:lnTo>
                  <a:pt x="387564" y="63830"/>
                </a:lnTo>
                <a:lnTo>
                  <a:pt x="387564" y="0"/>
                </a:lnTo>
                <a:close/>
              </a:path>
              <a:path w="1000760" h="393700">
                <a:moveTo>
                  <a:pt x="725807" y="209219"/>
                </a:moveTo>
                <a:lnTo>
                  <a:pt x="722276" y="230492"/>
                </a:lnTo>
                <a:lnTo>
                  <a:pt x="752392" y="239086"/>
                </a:lnTo>
                <a:lnTo>
                  <a:pt x="780855" y="238034"/>
                </a:lnTo>
                <a:lnTo>
                  <a:pt x="802051" y="227007"/>
                </a:lnTo>
                <a:lnTo>
                  <a:pt x="806218" y="216314"/>
                </a:lnTo>
                <a:lnTo>
                  <a:pt x="761913" y="216314"/>
                </a:lnTo>
                <a:lnTo>
                  <a:pt x="743529" y="212434"/>
                </a:lnTo>
                <a:lnTo>
                  <a:pt x="725807" y="209219"/>
                </a:lnTo>
                <a:close/>
              </a:path>
              <a:path w="1000760" h="393700">
                <a:moveTo>
                  <a:pt x="810364" y="191490"/>
                </a:moveTo>
                <a:lnTo>
                  <a:pt x="782170" y="191490"/>
                </a:lnTo>
                <a:lnTo>
                  <a:pt x="776335" y="212214"/>
                </a:lnTo>
                <a:lnTo>
                  <a:pt x="761913" y="216314"/>
                </a:lnTo>
                <a:lnTo>
                  <a:pt x="806218" y="216314"/>
                </a:lnTo>
                <a:lnTo>
                  <a:pt x="810364" y="205676"/>
                </a:lnTo>
                <a:lnTo>
                  <a:pt x="810364" y="191490"/>
                </a:lnTo>
                <a:close/>
              </a:path>
              <a:path w="1000760" h="393700">
                <a:moveTo>
                  <a:pt x="757506" y="85115"/>
                </a:moveTo>
                <a:lnTo>
                  <a:pt x="741047" y="89380"/>
                </a:lnTo>
                <a:lnTo>
                  <a:pt x="728884" y="100625"/>
                </a:lnTo>
                <a:lnTo>
                  <a:pt x="721345" y="116522"/>
                </a:lnTo>
                <a:lnTo>
                  <a:pt x="718759" y="134754"/>
                </a:lnTo>
                <a:lnTo>
                  <a:pt x="722226" y="167553"/>
                </a:lnTo>
                <a:lnTo>
                  <a:pt x="733291" y="187059"/>
                </a:lnTo>
                <a:lnTo>
                  <a:pt x="752941" y="194595"/>
                </a:lnTo>
                <a:lnTo>
                  <a:pt x="782170" y="191490"/>
                </a:lnTo>
                <a:lnTo>
                  <a:pt x="810364" y="191490"/>
                </a:lnTo>
                <a:lnTo>
                  <a:pt x="810364" y="173761"/>
                </a:lnTo>
                <a:lnTo>
                  <a:pt x="764555" y="173761"/>
                </a:lnTo>
                <a:lnTo>
                  <a:pt x="756405" y="166224"/>
                </a:lnTo>
                <a:lnTo>
                  <a:pt x="752220" y="158689"/>
                </a:lnTo>
                <a:lnTo>
                  <a:pt x="750678" y="149826"/>
                </a:lnTo>
                <a:lnTo>
                  <a:pt x="750458" y="138303"/>
                </a:lnTo>
                <a:lnTo>
                  <a:pt x="751779" y="121900"/>
                </a:lnTo>
                <a:lnTo>
                  <a:pt x="755744" y="113477"/>
                </a:lnTo>
                <a:lnTo>
                  <a:pt x="762352" y="110374"/>
                </a:lnTo>
                <a:lnTo>
                  <a:pt x="771603" y="109931"/>
                </a:lnTo>
                <a:lnTo>
                  <a:pt x="810364" y="109931"/>
                </a:lnTo>
                <a:lnTo>
                  <a:pt x="810364" y="91094"/>
                </a:lnTo>
                <a:lnTo>
                  <a:pt x="779807" y="91094"/>
                </a:lnTo>
                <a:lnTo>
                  <a:pt x="777329" y="89544"/>
                </a:lnTo>
                <a:lnTo>
                  <a:pt x="772868" y="86665"/>
                </a:lnTo>
                <a:lnTo>
                  <a:pt x="757506" y="85115"/>
                </a:lnTo>
                <a:close/>
              </a:path>
              <a:path w="1000760" h="393700">
                <a:moveTo>
                  <a:pt x="810364" y="109931"/>
                </a:moveTo>
                <a:lnTo>
                  <a:pt x="771603" y="109931"/>
                </a:lnTo>
                <a:lnTo>
                  <a:pt x="780631" y="117356"/>
                </a:lnTo>
                <a:lnTo>
                  <a:pt x="783052" y="134754"/>
                </a:lnTo>
                <a:lnTo>
                  <a:pt x="781512" y="154813"/>
                </a:lnTo>
                <a:lnTo>
                  <a:pt x="778652" y="170218"/>
                </a:lnTo>
                <a:lnTo>
                  <a:pt x="764555" y="173761"/>
                </a:lnTo>
                <a:lnTo>
                  <a:pt x="810364" y="173761"/>
                </a:lnTo>
                <a:lnTo>
                  <a:pt x="810364" y="109931"/>
                </a:lnTo>
                <a:close/>
              </a:path>
              <a:path w="1000760" h="393700">
                <a:moveTo>
                  <a:pt x="810364" y="85115"/>
                </a:moveTo>
                <a:lnTo>
                  <a:pt x="789218" y="88658"/>
                </a:lnTo>
                <a:lnTo>
                  <a:pt x="779807" y="91094"/>
                </a:lnTo>
                <a:lnTo>
                  <a:pt x="810364" y="91094"/>
                </a:lnTo>
                <a:lnTo>
                  <a:pt x="810364" y="85115"/>
                </a:lnTo>
                <a:close/>
              </a:path>
              <a:path w="1000760" h="393700">
                <a:moveTo>
                  <a:pt x="479173" y="49644"/>
                </a:moveTo>
                <a:lnTo>
                  <a:pt x="447461" y="49644"/>
                </a:lnTo>
                <a:lnTo>
                  <a:pt x="447461" y="195033"/>
                </a:lnTo>
                <a:lnTo>
                  <a:pt x="479173" y="195033"/>
                </a:lnTo>
                <a:lnTo>
                  <a:pt x="479173" y="124117"/>
                </a:lnTo>
                <a:lnTo>
                  <a:pt x="515374" y="124117"/>
                </a:lnTo>
                <a:lnTo>
                  <a:pt x="510885" y="117017"/>
                </a:lnTo>
                <a:lnTo>
                  <a:pt x="515318" y="109931"/>
                </a:lnTo>
                <a:lnTo>
                  <a:pt x="479173" y="109931"/>
                </a:lnTo>
                <a:lnTo>
                  <a:pt x="479173" y="49644"/>
                </a:lnTo>
                <a:close/>
              </a:path>
              <a:path w="1000760" h="393700">
                <a:moveTo>
                  <a:pt x="515374" y="124117"/>
                </a:moveTo>
                <a:lnTo>
                  <a:pt x="479173" y="124117"/>
                </a:lnTo>
                <a:lnTo>
                  <a:pt x="489246" y="136192"/>
                </a:lnTo>
                <a:lnTo>
                  <a:pt x="501631" y="156913"/>
                </a:lnTo>
                <a:lnTo>
                  <a:pt x="513358" y="178965"/>
                </a:lnTo>
                <a:lnTo>
                  <a:pt x="521451" y="195033"/>
                </a:lnTo>
                <a:lnTo>
                  <a:pt x="560212" y="195033"/>
                </a:lnTo>
                <a:lnTo>
                  <a:pt x="515374" y="124117"/>
                </a:lnTo>
                <a:close/>
              </a:path>
              <a:path w="1000760" h="393700">
                <a:moveTo>
                  <a:pt x="553151" y="49644"/>
                </a:moveTo>
                <a:lnTo>
                  <a:pt x="517921" y="49644"/>
                </a:lnTo>
                <a:lnTo>
                  <a:pt x="509888" y="62557"/>
                </a:lnTo>
                <a:lnTo>
                  <a:pt x="498547" y="81121"/>
                </a:lnTo>
                <a:lnTo>
                  <a:pt x="487206" y="99018"/>
                </a:lnTo>
                <a:lnTo>
                  <a:pt x="479173" y="109931"/>
                </a:lnTo>
                <a:lnTo>
                  <a:pt x="515318" y="109931"/>
                </a:lnTo>
                <a:lnTo>
                  <a:pt x="519962" y="102506"/>
                </a:lnTo>
                <a:lnTo>
                  <a:pt x="533337" y="83335"/>
                </a:lnTo>
                <a:lnTo>
                  <a:pt x="546052" y="64162"/>
                </a:lnTo>
                <a:lnTo>
                  <a:pt x="553151" y="49644"/>
                </a:lnTo>
                <a:close/>
              </a:path>
              <a:path w="1000760" h="393700">
                <a:moveTo>
                  <a:pt x="859690" y="46101"/>
                </a:moveTo>
                <a:lnTo>
                  <a:pt x="849781" y="46654"/>
                </a:lnTo>
                <a:lnTo>
                  <a:pt x="837888" y="49090"/>
                </a:lnTo>
                <a:lnTo>
                  <a:pt x="827979" y="49644"/>
                </a:lnTo>
                <a:lnTo>
                  <a:pt x="827979" y="195033"/>
                </a:lnTo>
                <a:lnTo>
                  <a:pt x="859690" y="195033"/>
                </a:lnTo>
                <a:lnTo>
                  <a:pt x="859029" y="163782"/>
                </a:lnTo>
                <a:lnTo>
                  <a:pt x="859689" y="136523"/>
                </a:lnTo>
                <a:lnTo>
                  <a:pt x="865632" y="117243"/>
                </a:lnTo>
                <a:lnTo>
                  <a:pt x="880823" y="109931"/>
                </a:lnTo>
                <a:lnTo>
                  <a:pt x="918990" y="109931"/>
                </a:lnTo>
                <a:lnTo>
                  <a:pt x="918261" y="98855"/>
                </a:lnTo>
                <a:lnTo>
                  <a:pt x="911589" y="92202"/>
                </a:lnTo>
                <a:lnTo>
                  <a:pt x="859690" y="92202"/>
                </a:lnTo>
                <a:lnTo>
                  <a:pt x="859690" y="46101"/>
                </a:lnTo>
                <a:close/>
              </a:path>
              <a:path w="1000760" h="393700">
                <a:moveTo>
                  <a:pt x="918990" y="109931"/>
                </a:moveTo>
                <a:lnTo>
                  <a:pt x="880823" y="109931"/>
                </a:lnTo>
                <a:lnTo>
                  <a:pt x="889906" y="116247"/>
                </a:lnTo>
                <a:lnTo>
                  <a:pt x="892712" y="133865"/>
                </a:lnTo>
                <a:lnTo>
                  <a:pt x="892216" y="160792"/>
                </a:lnTo>
                <a:lnTo>
                  <a:pt x="891390" y="195033"/>
                </a:lnTo>
                <a:lnTo>
                  <a:pt x="919584" y="195033"/>
                </a:lnTo>
                <a:lnTo>
                  <a:pt x="920409" y="131487"/>
                </a:lnTo>
                <a:lnTo>
                  <a:pt x="918990" y="109931"/>
                </a:lnTo>
                <a:close/>
              </a:path>
              <a:path w="1000760" h="393700">
                <a:moveTo>
                  <a:pt x="877305" y="85115"/>
                </a:moveTo>
                <a:lnTo>
                  <a:pt x="872071" y="85724"/>
                </a:lnTo>
                <a:lnTo>
                  <a:pt x="869812" y="87329"/>
                </a:lnTo>
                <a:lnTo>
                  <a:pt x="866897" y="89599"/>
                </a:lnTo>
                <a:lnTo>
                  <a:pt x="859690" y="92202"/>
                </a:lnTo>
                <a:lnTo>
                  <a:pt x="911589" y="92202"/>
                </a:lnTo>
                <a:lnTo>
                  <a:pt x="906205" y="86832"/>
                </a:lnTo>
                <a:lnTo>
                  <a:pt x="877305" y="85115"/>
                </a:lnTo>
                <a:close/>
              </a:path>
              <a:path w="1000760" h="393700">
                <a:moveTo>
                  <a:pt x="690571" y="382981"/>
                </a:moveTo>
                <a:lnTo>
                  <a:pt x="665901" y="382981"/>
                </a:lnTo>
                <a:lnTo>
                  <a:pt x="667611" y="388628"/>
                </a:lnTo>
                <a:lnTo>
                  <a:pt x="668987" y="390953"/>
                </a:lnTo>
                <a:lnTo>
                  <a:pt x="672345" y="391950"/>
                </a:lnTo>
                <a:lnTo>
                  <a:pt x="679998" y="393611"/>
                </a:lnTo>
                <a:lnTo>
                  <a:pt x="690571" y="382981"/>
                </a:lnTo>
                <a:close/>
              </a:path>
              <a:path w="1000760" h="393700">
                <a:moveTo>
                  <a:pt x="681913" y="304076"/>
                </a:moveTo>
                <a:lnTo>
                  <a:pt x="640360" y="304076"/>
                </a:lnTo>
                <a:lnTo>
                  <a:pt x="651151" y="306072"/>
                </a:lnTo>
                <a:lnTo>
                  <a:pt x="655335" y="322694"/>
                </a:lnTo>
                <a:lnTo>
                  <a:pt x="631664" y="323359"/>
                </a:lnTo>
                <a:lnTo>
                  <a:pt x="613936" y="328014"/>
                </a:lnTo>
                <a:lnTo>
                  <a:pt x="602814" y="340648"/>
                </a:lnTo>
                <a:lnTo>
                  <a:pt x="598959" y="365252"/>
                </a:lnTo>
                <a:lnTo>
                  <a:pt x="604960" y="383979"/>
                </a:lnTo>
                <a:lnTo>
                  <a:pt x="620538" y="392733"/>
                </a:lnTo>
                <a:lnTo>
                  <a:pt x="642063" y="392178"/>
                </a:lnTo>
                <a:lnTo>
                  <a:pt x="665901" y="382981"/>
                </a:lnTo>
                <a:lnTo>
                  <a:pt x="690571" y="382981"/>
                </a:lnTo>
                <a:lnTo>
                  <a:pt x="694095" y="379437"/>
                </a:lnTo>
                <a:lnTo>
                  <a:pt x="691449" y="371624"/>
                </a:lnTo>
                <a:lnTo>
                  <a:pt x="691271" y="371343"/>
                </a:lnTo>
                <a:lnTo>
                  <a:pt x="641956" y="371343"/>
                </a:lnTo>
                <a:lnTo>
                  <a:pt x="630671" y="368795"/>
                </a:lnTo>
                <a:lnTo>
                  <a:pt x="630671" y="347522"/>
                </a:lnTo>
                <a:lnTo>
                  <a:pt x="636507" y="345418"/>
                </a:lnTo>
                <a:lnTo>
                  <a:pt x="649499" y="342534"/>
                </a:lnTo>
                <a:lnTo>
                  <a:pt x="655335" y="340423"/>
                </a:lnTo>
                <a:lnTo>
                  <a:pt x="683242" y="340423"/>
                </a:lnTo>
                <a:lnTo>
                  <a:pt x="683374" y="322694"/>
                </a:lnTo>
                <a:lnTo>
                  <a:pt x="683522" y="311167"/>
                </a:lnTo>
                <a:lnTo>
                  <a:pt x="681913" y="304076"/>
                </a:lnTo>
                <a:close/>
              </a:path>
              <a:path w="1000760" h="393700">
                <a:moveTo>
                  <a:pt x="683242" y="340423"/>
                </a:moveTo>
                <a:lnTo>
                  <a:pt x="655335" y="340423"/>
                </a:lnTo>
                <a:lnTo>
                  <a:pt x="653958" y="361814"/>
                </a:lnTo>
                <a:lnTo>
                  <a:pt x="649609" y="370568"/>
                </a:lnTo>
                <a:lnTo>
                  <a:pt x="641956" y="371343"/>
                </a:lnTo>
                <a:lnTo>
                  <a:pt x="691271" y="371343"/>
                </a:lnTo>
                <a:lnTo>
                  <a:pt x="688806" y="367466"/>
                </a:lnTo>
                <a:lnTo>
                  <a:pt x="686162" y="363973"/>
                </a:lnTo>
                <a:lnTo>
                  <a:pt x="683516" y="358152"/>
                </a:lnTo>
                <a:lnTo>
                  <a:pt x="683242" y="340423"/>
                </a:lnTo>
                <a:close/>
              </a:path>
              <a:path w="1000760" h="393700">
                <a:moveTo>
                  <a:pt x="662383" y="280136"/>
                </a:moveTo>
                <a:lnTo>
                  <a:pt x="630231" y="280802"/>
                </a:lnTo>
                <a:lnTo>
                  <a:pt x="619221" y="282800"/>
                </a:lnTo>
                <a:lnTo>
                  <a:pt x="614818" y="286126"/>
                </a:lnTo>
                <a:lnTo>
                  <a:pt x="602490" y="290779"/>
                </a:lnTo>
                <a:lnTo>
                  <a:pt x="602490" y="301421"/>
                </a:lnTo>
                <a:lnTo>
                  <a:pt x="606008" y="304965"/>
                </a:lnTo>
                <a:lnTo>
                  <a:pt x="609526" y="312051"/>
                </a:lnTo>
                <a:lnTo>
                  <a:pt x="625604" y="308728"/>
                </a:lnTo>
                <a:lnTo>
                  <a:pt x="640360" y="304076"/>
                </a:lnTo>
                <a:lnTo>
                  <a:pt x="681913" y="304076"/>
                </a:lnTo>
                <a:lnTo>
                  <a:pt x="678569" y="289335"/>
                </a:lnTo>
                <a:lnTo>
                  <a:pt x="662383" y="280136"/>
                </a:lnTo>
                <a:close/>
              </a:path>
              <a:path w="1000760" h="393700">
                <a:moveTo>
                  <a:pt x="842076" y="241134"/>
                </a:moveTo>
                <a:lnTo>
                  <a:pt x="813882" y="244678"/>
                </a:lnTo>
                <a:lnTo>
                  <a:pt x="813882" y="390067"/>
                </a:lnTo>
                <a:lnTo>
                  <a:pt x="842076" y="390067"/>
                </a:lnTo>
                <a:lnTo>
                  <a:pt x="842076" y="333336"/>
                </a:lnTo>
                <a:lnTo>
                  <a:pt x="874952" y="333336"/>
                </a:lnTo>
                <a:lnTo>
                  <a:pt x="870257" y="326250"/>
                </a:lnTo>
                <a:lnTo>
                  <a:pt x="873219" y="322694"/>
                </a:lnTo>
                <a:lnTo>
                  <a:pt x="842076" y="322694"/>
                </a:lnTo>
                <a:lnTo>
                  <a:pt x="842076" y="241134"/>
                </a:lnTo>
                <a:close/>
              </a:path>
              <a:path w="1000760" h="393700">
                <a:moveTo>
                  <a:pt x="874952" y="333336"/>
                </a:moveTo>
                <a:lnTo>
                  <a:pt x="842076" y="333336"/>
                </a:lnTo>
                <a:lnTo>
                  <a:pt x="877305" y="390067"/>
                </a:lnTo>
                <a:lnTo>
                  <a:pt x="912535" y="390067"/>
                </a:lnTo>
                <a:lnTo>
                  <a:pt x="874952" y="333336"/>
                </a:lnTo>
                <a:close/>
              </a:path>
              <a:path w="1000760" h="393700">
                <a:moveTo>
                  <a:pt x="901969" y="280136"/>
                </a:moveTo>
                <a:lnTo>
                  <a:pt x="866726" y="280136"/>
                </a:lnTo>
                <a:lnTo>
                  <a:pt x="842076" y="322694"/>
                </a:lnTo>
                <a:lnTo>
                  <a:pt x="873219" y="322694"/>
                </a:lnTo>
                <a:lnTo>
                  <a:pt x="879173" y="315548"/>
                </a:lnTo>
                <a:lnTo>
                  <a:pt x="888751" y="304517"/>
                </a:lnTo>
                <a:lnTo>
                  <a:pt x="897010" y="292824"/>
                </a:lnTo>
                <a:lnTo>
                  <a:pt x="901969" y="280136"/>
                </a:lnTo>
                <a:close/>
              </a:path>
              <a:path w="1000760" h="393700">
                <a:moveTo>
                  <a:pt x="591911" y="85115"/>
                </a:moveTo>
                <a:lnTo>
                  <a:pt x="581345" y="85115"/>
                </a:lnTo>
                <a:lnTo>
                  <a:pt x="577827" y="88658"/>
                </a:lnTo>
                <a:lnTo>
                  <a:pt x="567248" y="88658"/>
                </a:lnTo>
                <a:lnTo>
                  <a:pt x="567248" y="195033"/>
                </a:lnTo>
                <a:lnTo>
                  <a:pt x="598959" y="195033"/>
                </a:lnTo>
                <a:lnTo>
                  <a:pt x="598959" y="124117"/>
                </a:lnTo>
                <a:lnTo>
                  <a:pt x="602813" y="115085"/>
                </a:lnTo>
                <a:lnTo>
                  <a:pt x="611291" y="110377"/>
                </a:lnTo>
                <a:lnTo>
                  <a:pt x="653432" y="110377"/>
                </a:lnTo>
                <a:lnTo>
                  <a:pt x="646544" y="95745"/>
                </a:lnTo>
                <a:lnTo>
                  <a:pt x="598959" y="95745"/>
                </a:lnTo>
                <a:lnTo>
                  <a:pt x="595381" y="92589"/>
                </a:lnTo>
                <a:lnTo>
                  <a:pt x="594116" y="91759"/>
                </a:lnTo>
                <a:lnTo>
                  <a:pt x="593511" y="90264"/>
                </a:lnTo>
                <a:lnTo>
                  <a:pt x="591911" y="85115"/>
                </a:lnTo>
                <a:close/>
              </a:path>
              <a:path w="1000760" h="393700">
                <a:moveTo>
                  <a:pt x="653432" y="110377"/>
                </a:moveTo>
                <a:lnTo>
                  <a:pt x="611291" y="110377"/>
                </a:lnTo>
                <a:lnTo>
                  <a:pt x="619769" y="111653"/>
                </a:lnTo>
                <a:lnTo>
                  <a:pt x="623623" y="120573"/>
                </a:lnTo>
                <a:lnTo>
                  <a:pt x="623623" y="195033"/>
                </a:lnTo>
                <a:lnTo>
                  <a:pt x="655335" y="195033"/>
                </a:lnTo>
                <a:lnTo>
                  <a:pt x="656270" y="147941"/>
                </a:lnTo>
                <a:lnTo>
                  <a:pt x="654893" y="113480"/>
                </a:lnTo>
                <a:lnTo>
                  <a:pt x="653432" y="110377"/>
                </a:lnTo>
                <a:close/>
              </a:path>
              <a:path w="1000760" h="393700">
                <a:moveTo>
                  <a:pt x="620105" y="85115"/>
                </a:moveTo>
                <a:lnTo>
                  <a:pt x="606008" y="85115"/>
                </a:lnTo>
                <a:lnTo>
                  <a:pt x="602490" y="88658"/>
                </a:lnTo>
                <a:lnTo>
                  <a:pt x="598959" y="95745"/>
                </a:lnTo>
                <a:lnTo>
                  <a:pt x="646544" y="95745"/>
                </a:lnTo>
                <a:lnTo>
                  <a:pt x="644930" y="92317"/>
                </a:lnTo>
                <a:lnTo>
                  <a:pt x="620105" y="85115"/>
                </a:lnTo>
                <a:close/>
              </a:path>
              <a:path w="1000760" h="393700">
                <a:moveTo>
                  <a:pt x="469483" y="239807"/>
                </a:moveTo>
                <a:lnTo>
                  <a:pt x="453187" y="242635"/>
                </a:lnTo>
                <a:lnTo>
                  <a:pt x="447461" y="251777"/>
                </a:lnTo>
                <a:lnTo>
                  <a:pt x="447461" y="390067"/>
                </a:lnTo>
                <a:lnTo>
                  <a:pt x="479173" y="390067"/>
                </a:lnTo>
                <a:lnTo>
                  <a:pt x="479173" y="326250"/>
                </a:lnTo>
                <a:lnTo>
                  <a:pt x="503727" y="326250"/>
                </a:lnTo>
                <a:lnTo>
                  <a:pt x="514401" y="324475"/>
                </a:lnTo>
                <a:lnTo>
                  <a:pt x="517812" y="317270"/>
                </a:lnTo>
                <a:lnTo>
                  <a:pt x="517921" y="301421"/>
                </a:lnTo>
                <a:lnTo>
                  <a:pt x="479173" y="301421"/>
                </a:lnTo>
                <a:lnTo>
                  <a:pt x="479173" y="269506"/>
                </a:lnTo>
                <a:lnTo>
                  <a:pt x="524969" y="269506"/>
                </a:lnTo>
                <a:lnTo>
                  <a:pt x="525521" y="261582"/>
                </a:lnTo>
                <a:lnTo>
                  <a:pt x="526735" y="256649"/>
                </a:lnTo>
                <a:lnTo>
                  <a:pt x="527948" y="251052"/>
                </a:lnTo>
                <a:lnTo>
                  <a:pt x="528500" y="241134"/>
                </a:lnTo>
                <a:lnTo>
                  <a:pt x="469483" y="239807"/>
                </a:lnTo>
                <a:close/>
              </a:path>
              <a:path w="1000760" h="393700">
                <a:moveTo>
                  <a:pt x="503727" y="326250"/>
                </a:moveTo>
                <a:lnTo>
                  <a:pt x="479173" y="326250"/>
                </a:lnTo>
                <a:lnTo>
                  <a:pt x="503064" y="326360"/>
                </a:lnTo>
                <a:lnTo>
                  <a:pt x="503727" y="326250"/>
                </a:lnTo>
                <a:close/>
              </a:path>
              <a:path w="1000760" h="393700">
                <a:moveTo>
                  <a:pt x="732843" y="280136"/>
                </a:moveTo>
                <a:lnTo>
                  <a:pt x="715228" y="280136"/>
                </a:lnTo>
                <a:lnTo>
                  <a:pt x="708179" y="283692"/>
                </a:lnTo>
                <a:lnTo>
                  <a:pt x="708179" y="390067"/>
                </a:lnTo>
                <a:lnTo>
                  <a:pt x="736373" y="390067"/>
                </a:lnTo>
                <a:lnTo>
                  <a:pt x="735768" y="349847"/>
                </a:lnTo>
                <a:lnTo>
                  <a:pt x="736813" y="323584"/>
                </a:lnTo>
                <a:lnTo>
                  <a:pt x="743805" y="309288"/>
                </a:lnTo>
                <a:lnTo>
                  <a:pt x="761037" y="304965"/>
                </a:lnTo>
                <a:lnTo>
                  <a:pt x="792544" y="304965"/>
                </a:lnTo>
                <a:lnTo>
                  <a:pt x="792306" y="299202"/>
                </a:lnTo>
                <a:lnTo>
                  <a:pt x="786837" y="290779"/>
                </a:lnTo>
                <a:lnTo>
                  <a:pt x="732843" y="290779"/>
                </a:lnTo>
                <a:lnTo>
                  <a:pt x="732843" y="280136"/>
                </a:lnTo>
                <a:close/>
              </a:path>
              <a:path w="1000760" h="393700">
                <a:moveTo>
                  <a:pt x="792544" y="304965"/>
                </a:moveTo>
                <a:lnTo>
                  <a:pt x="761037" y="304965"/>
                </a:lnTo>
                <a:lnTo>
                  <a:pt x="764560" y="325743"/>
                </a:lnTo>
                <a:lnTo>
                  <a:pt x="765439" y="346187"/>
                </a:lnTo>
                <a:lnTo>
                  <a:pt x="764996" y="367296"/>
                </a:lnTo>
                <a:lnTo>
                  <a:pt x="764555" y="390067"/>
                </a:lnTo>
                <a:lnTo>
                  <a:pt x="792749" y="390067"/>
                </a:lnTo>
                <a:lnTo>
                  <a:pt x="793684" y="332503"/>
                </a:lnTo>
                <a:lnTo>
                  <a:pt x="792544" y="304965"/>
                </a:lnTo>
                <a:close/>
              </a:path>
              <a:path w="1000760" h="393700">
                <a:moveTo>
                  <a:pt x="757506" y="280136"/>
                </a:moveTo>
                <a:lnTo>
                  <a:pt x="748702" y="281301"/>
                </a:lnTo>
                <a:lnTo>
                  <a:pt x="742536" y="284129"/>
                </a:lnTo>
                <a:lnTo>
                  <a:pt x="737689" y="287621"/>
                </a:lnTo>
                <a:lnTo>
                  <a:pt x="732843" y="290779"/>
                </a:lnTo>
                <a:lnTo>
                  <a:pt x="786837" y="290779"/>
                </a:lnTo>
                <a:lnTo>
                  <a:pt x="782339" y="283850"/>
                </a:lnTo>
                <a:lnTo>
                  <a:pt x="757506" y="280136"/>
                </a:lnTo>
                <a:close/>
              </a:path>
              <a:path w="1000760" h="393700">
                <a:moveTo>
                  <a:pt x="997092" y="85115"/>
                </a:moveTo>
                <a:lnTo>
                  <a:pt x="933681" y="85115"/>
                </a:lnTo>
                <a:lnTo>
                  <a:pt x="933681" y="106387"/>
                </a:lnTo>
                <a:lnTo>
                  <a:pt x="944247" y="106387"/>
                </a:lnTo>
                <a:lnTo>
                  <a:pt x="943146" y="139630"/>
                </a:lnTo>
                <a:lnTo>
                  <a:pt x="946008" y="175533"/>
                </a:lnTo>
                <a:lnTo>
                  <a:pt x="962083" y="198138"/>
                </a:lnTo>
                <a:lnTo>
                  <a:pt x="1000622" y="191490"/>
                </a:lnTo>
                <a:lnTo>
                  <a:pt x="998581" y="186225"/>
                </a:lnTo>
                <a:lnTo>
                  <a:pt x="997533" y="183954"/>
                </a:lnTo>
                <a:lnTo>
                  <a:pt x="997147" y="181019"/>
                </a:lnTo>
                <a:lnTo>
                  <a:pt x="997100" y="174866"/>
                </a:lnTo>
                <a:lnTo>
                  <a:pt x="979865" y="174866"/>
                </a:lnTo>
                <a:lnTo>
                  <a:pt x="972873" y="166663"/>
                </a:lnTo>
                <a:lnTo>
                  <a:pt x="971824" y="147824"/>
                </a:lnTo>
                <a:lnTo>
                  <a:pt x="972428" y="117017"/>
                </a:lnTo>
                <a:lnTo>
                  <a:pt x="974246" y="109377"/>
                </a:lnTo>
                <a:lnTo>
                  <a:pt x="979039" y="106387"/>
                </a:lnTo>
                <a:lnTo>
                  <a:pt x="985812" y="106055"/>
                </a:lnTo>
                <a:lnTo>
                  <a:pt x="993629" y="106055"/>
                </a:lnTo>
                <a:lnTo>
                  <a:pt x="997092" y="85115"/>
                </a:lnTo>
                <a:close/>
              </a:path>
              <a:path w="1000760" h="393700">
                <a:moveTo>
                  <a:pt x="997092" y="173761"/>
                </a:moveTo>
                <a:lnTo>
                  <a:pt x="979865" y="174866"/>
                </a:lnTo>
                <a:lnTo>
                  <a:pt x="997100" y="174866"/>
                </a:lnTo>
                <a:lnTo>
                  <a:pt x="997092" y="173761"/>
                </a:lnTo>
                <a:close/>
              </a:path>
              <a:path w="1000760" h="393700">
                <a:moveTo>
                  <a:pt x="993629" y="106055"/>
                </a:moveTo>
                <a:lnTo>
                  <a:pt x="985812" y="106055"/>
                </a:lnTo>
                <a:lnTo>
                  <a:pt x="993574" y="106387"/>
                </a:lnTo>
                <a:lnTo>
                  <a:pt x="993629" y="106055"/>
                </a:lnTo>
                <a:close/>
              </a:path>
              <a:path w="1000760" h="393700">
                <a:moveTo>
                  <a:pt x="972428" y="56743"/>
                </a:moveTo>
                <a:lnTo>
                  <a:pt x="964560" y="57297"/>
                </a:lnTo>
                <a:lnTo>
                  <a:pt x="959662" y="58515"/>
                </a:lnTo>
                <a:lnTo>
                  <a:pt x="954101" y="59733"/>
                </a:lnTo>
                <a:lnTo>
                  <a:pt x="944247" y="60286"/>
                </a:lnTo>
                <a:lnTo>
                  <a:pt x="944247" y="85115"/>
                </a:lnTo>
                <a:lnTo>
                  <a:pt x="972428" y="85115"/>
                </a:lnTo>
                <a:lnTo>
                  <a:pt x="972428" y="56743"/>
                </a:lnTo>
                <a:close/>
              </a:path>
              <a:path w="1000760" h="393700">
                <a:moveTo>
                  <a:pt x="556681" y="280136"/>
                </a:moveTo>
                <a:lnTo>
                  <a:pt x="548863" y="280692"/>
                </a:lnTo>
                <a:lnTo>
                  <a:pt x="539836" y="283136"/>
                </a:lnTo>
                <a:lnTo>
                  <a:pt x="532018" y="283692"/>
                </a:lnTo>
                <a:lnTo>
                  <a:pt x="532018" y="390067"/>
                </a:lnTo>
                <a:lnTo>
                  <a:pt x="560212" y="390067"/>
                </a:lnTo>
                <a:lnTo>
                  <a:pt x="559770" y="367849"/>
                </a:lnTo>
                <a:lnTo>
                  <a:pt x="559328" y="347959"/>
                </a:lnTo>
                <a:lnTo>
                  <a:pt x="560206" y="328733"/>
                </a:lnTo>
                <a:lnTo>
                  <a:pt x="563730" y="308508"/>
                </a:lnTo>
                <a:lnTo>
                  <a:pt x="574296" y="304965"/>
                </a:lnTo>
                <a:lnTo>
                  <a:pt x="588393" y="304965"/>
                </a:lnTo>
                <a:lnTo>
                  <a:pt x="591749" y="294547"/>
                </a:lnTo>
                <a:lnTo>
                  <a:pt x="592790" y="290555"/>
                </a:lnTo>
                <a:lnTo>
                  <a:pt x="559547" y="290555"/>
                </a:lnTo>
                <a:lnTo>
                  <a:pt x="556681" y="280136"/>
                </a:lnTo>
                <a:close/>
              </a:path>
              <a:path w="1000760" h="393700">
                <a:moveTo>
                  <a:pt x="581345" y="276593"/>
                </a:moveTo>
                <a:lnTo>
                  <a:pt x="570556" y="282133"/>
                </a:lnTo>
                <a:lnTo>
                  <a:pt x="563731" y="289004"/>
                </a:lnTo>
                <a:lnTo>
                  <a:pt x="559547" y="290555"/>
                </a:lnTo>
                <a:lnTo>
                  <a:pt x="592790" y="290555"/>
                </a:lnTo>
                <a:lnTo>
                  <a:pt x="594118" y="285459"/>
                </a:lnTo>
                <a:lnTo>
                  <a:pt x="591861" y="279031"/>
                </a:lnTo>
                <a:lnTo>
                  <a:pt x="581345" y="276593"/>
                </a:lnTo>
                <a:close/>
              </a:path>
              <a:path w="1000760" h="393700">
                <a:moveTo>
                  <a:pt x="704662" y="85115"/>
                </a:moveTo>
                <a:lnTo>
                  <a:pt x="694258" y="85669"/>
                </a:lnTo>
                <a:lnTo>
                  <a:pt x="687486" y="86887"/>
                </a:lnTo>
                <a:lnTo>
                  <a:pt x="681375" y="88105"/>
                </a:lnTo>
                <a:lnTo>
                  <a:pt x="672950" y="88658"/>
                </a:lnTo>
                <a:lnTo>
                  <a:pt x="672950" y="195033"/>
                </a:lnTo>
                <a:lnTo>
                  <a:pt x="704662" y="195033"/>
                </a:lnTo>
                <a:lnTo>
                  <a:pt x="704662" y="85115"/>
                </a:lnTo>
                <a:close/>
              </a:path>
              <a:path w="1000760" h="393700">
                <a:moveTo>
                  <a:pt x="697613" y="39001"/>
                </a:moveTo>
                <a:lnTo>
                  <a:pt x="688752" y="39723"/>
                </a:lnTo>
                <a:lnTo>
                  <a:pt x="679560" y="42108"/>
                </a:lnTo>
                <a:lnTo>
                  <a:pt x="672349" y="46486"/>
                </a:lnTo>
                <a:lnTo>
                  <a:pt x="669432" y="53187"/>
                </a:lnTo>
                <a:lnTo>
                  <a:pt x="669432" y="63830"/>
                </a:lnTo>
                <a:lnTo>
                  <a:pt x="672950" y="67373"/>
                </a:lnTo>
                <a:lnTo>
                  <a:pt x="676480" y="74472"/>
                </a:lnTo>
                <a:lnTo>
                  <a:pt x="697613" y="74472"/>
                </a:lnTo>
                <a:lnTo>
                  <a:pt x="697613" y="70929"/>
                </a:lnTo>
                <a:lnTo>
                  <a:pt x="701144" y="67373"/>
                </a:lnTo>
                <a:lnTo>
                  <a:pt x="708179" y="63830"/>
                </a:lnTo>
                <a:lnTo>
                  <a:pt x="708179" y="60286"/>
                </a:lnTo>
                <a:lnTo>
                  <a:pt x="704662" y="49644"/>
                </a:lnTo>
                <a:lnTo>
                  <a:pt x="697613" y="39001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956055" y="5935997"/>
            <a:ext cx="1268730" cy="35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500"/>
              </a:lnSpc>
              <a:spcBef>
                <a:spcPts val="100"/>
              </a:spcBef>
            </a:pPr>
            <a:r>
              <a:rPr sz="900" spc="50" dirty="0">
                <a:solidFill>
                  <a:srgbClr val="22216A"/>
                </a:solidFill>
                <a:latin typeface="Arial"/>
                <a:cs typeface="Arial"/>
              </a:rPr>
              <a:t>gale</a:t>
            </a:r>
            <a:r>
              <a:rPr sz="900" spc="5" dirty="0">
                <a:solidFill>
                  <a:srgbClr val="22216A"/>
                </a:solidFill>
                <a:latin typeface="Arial"/>
                <a:cs typeface="Arial"/>
              </a:rPr>
              <a:t>r</a:t>
            </a:r>
            <a:r>
              <a:rPr sz="900" spc="60" dirty="0">
                <a:solidFill>
                  <a:srgbClr val="22216A"/>
                </a:solidFill>
                <a:latin typeface="Arial"/>
                <a:cs typeface="Arial"/>
              </a:rPr>
              <a:t>e</a:t>
            </a:r>
            <a:r>
              <a:rPr sz="900" spc="-15" dirty="0">
                <a:solidFill>
                  <a:srgbClr val="22216A"/>
                </a:solidFill>
                <a:latin typeface="Arial"/>
                <a:cs typeface="Arial"/>
              </a:rPr>
              <a:t>y</a:t>
            </a:r>
            <a:r>
              <a:rPr sz="900" spc="60" dirty="0">
                <a:solidFill>
                  <a:srgbClr val="22216A"/>
                </a:solidFill>
                <a:latin typeface="Arial"/>
                <a:cs typeface="Arial"/>
              </a:rPr>
              <a:t>a-n</a:t>
            </a:r>
            <a:r>
              <a:rPr sz="900" spc="35" dirty="0">
                <a:solidFill>
                  <a:srgbClr val="22216A"/>
                </a:solidFill>
                <a:latin typeface="Arial"/>
                <a:cs typeface="Arial"/>
              </a:rPr>
              <a:t>o</a:t>
            </a:r>
            <a:r>
              <a:rPr sz="900" spc="20" dirty="0">
                <a:solidFill>
                  <a:srgbClr val="22216A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22216A"/>
                </a:solidFill>
                <a:latin typeface="Arial"/>
                <a:cs typeface="Arial"/>
              </a:rPr>
              <a:t>osibirsk.ru  </a:t>
            </a:r>
            <a:r>
              <a:rPr sz="900" spc="10" dirty="0">
                <a:solidFill>
                  <a:srgbClr val="22216A"/>
                </a:solidFill>
                <a:latin typeface="Arial"/>
                <a:cs typeface="Arial"/>
              </a:rPr>
              <a:t>tpsre.ru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58397" y="6061166"/>
            <a:ext cx="1160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22216A"/>
                </a:solidFill>
                <a:latin typeface="Arial"/>
                <a:cs typeface="Arial"/>
              </a:rPr>
              <a:t>тел. </a:t>
            </a:r>
            <a:r>
              <a:rPr sz="900" spc="5" dirty="0">
                <a:solidFill>
                  <a:srgbClr val="22216A"/>
                </a:solidFill>
                <a:latin typeface="Arial"/>
                <a:cs typeface="Arial"/>
              </a:rPr>
              <a:t>+7 </a:t>
            </a:r>
            <a:r>
              <a:rPr sz="900" spc="-5" dirty="0">
                <a:solidFill>
                  <a:srgbClr val="22216A"/>
                </a:solidFill>
                <a:latin typeface="Arial"/>
                <a:cs typeface="Arial"/>
              </a:rPr>
              <a:t>383</a:t>
            </a:r>
            <a:r>
              <a:rPr sz="900" spc="-170" dirty="0">
                <a:solidFill>
                  <a:srgbClr val="22216A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2216A"/>
                </a:solidFill>
                <a:latin typeface="Arial"/>
                <a:cs typeface="Arial"/>
              </a:rPr>
              <a:t>373-00-30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738404" y="1236967"/>
            <a:ext cx="5035550" cy="5217160"/>
            <a:chOff x="6738404" y="1236967"/>
            <a:chExt cx="5035550" cy="5217160"/>
          </a:xfrm>
        </p:grpSpPr>
        <p:sp>
          <p:nvSpPr>
            <p:cNvPr id="20" name="object 20"/>
            <p:cNvSpPr/>
            <p:nvPr/>
          </p:nvSpPr>
          <p:spPr>
            <a:xfrm>
              <a:off x="6738404" y="1236967"/>
              <a:ext cx="5024755" cy="5179060"/>
            </a:xfrm>
            <a:custGeom>
              <a:avLst/>
              <a:gdLst/>
              <a:ahLst/>
              <a:cxnLst/>
              <a:rect l="l" t="t" r="r" b="b"/>
              <a:pathLst>
                <a:path w="5024755" h="5179060">
                  <a:moveTo>
                    <a:pt x="0" y="1410512"/>
                  </a:moveTo>
                  <a:lnTo>
                    <a:pt x="0" y="1794598"/>
                  </a:lnTo>
                  <a:lnTo>
                    <a:pt x="1301191" y="3629279"/>
                  </a:lnTo>
                  <a:lnTo>
                    <a:pt x="1261529" y="4251693"/>
                  </a:lnTo>
                  <a:lnTo>
                    <a:pt x="9728" y="5139493"/>
                  </a:lnTo>
                  <a:lnTo>
                    <a:pt x="37439" y="5178553"/>
                  </a:lnTo>
                  <a:lnTo>
                    <a:pt x="335089" y="5178553"/>
                  </a:lnTo>
                  <a:lnTo>
                    <a:pt x="1708937" y="4204208"/>
                  </a:lnTo>
                  <a:lnTo>
                    <a:pt x="2234251" y="4204208"/>
                  </a:lnTo>
                  <a:lnTo>
                    <a:pt x="2239759" y="4171835"/>
                  </a:lnTo>
                  <a:lnTo>
                    <a:pt x="2258722" y="4158386"/>
                  </a:lnTo>
                  <a:lnTo>
                    <a:pt x="1393101" y="4158386"/>
                  </a:lnTo>
                  <a:lnTo>
                    <a:pt x="1416456" y="3791800"/>
                  </a:lnTo>
                  <a:lnTo>
                    <a:pt x="1686280" y="3791800"/>
                  </a:lnTo>
                  <a:lnTo>
                    <a:pt x="301459" y="1839201"/>
                  </a:lnTo>
                  <a:lnTo>
                    <a:pt x="554575" y="1659686"/>
                  </a:lnTo>
                  <a:lnTo>
                    <a:pt x="174142" y="1659686"/>
                  </a:lnTo>
                  <a:lnTo>
                    <a:pt x="0" y="1410512"/>
                  </a:lnTo>
                  <a:close/>
                </a:path>
                <a:path w="5024755" h="5179060">
                  <a:moveTo>
                    <a:pt x="2234251" y="4204208"/>
                  </a:moveTo>
                  <a:lnTo>
                    <a:pt x="1708937" y="4204208"/>
                  </a:lnTo>
                  <a:lnTo>
                    <a:pt x="1744002" y="4253623"/>
                  </a:lnTo>
                  <a:lnTo>
                    <a:pt x="439839" y="5178553"/>
                  </a:lnTo>
                  <a:lnTo>
                    <a:pt x="820267" y="5178553"/>
                  </a:lnTo>
                  <a:lnTo>
                    <a:pt x="1694027" y="4558874"/>
                  </a:lnTo>
                  <a:lnTo>
                    <a:pt x="2230301" y="4558874"/>
                  </a:lnTo>
                  <a:lnTo>
                    <a:pt x="2184819" y="4494744"/>
                  </a:lnTo>
                  <a:lnTo>
                    <a:pt x="2234251" y="4204208"/>
                  </a:lnTo>
                  <a:close/>
                </a:path>
                <a:path w="5024755" h="5179060">
                  <a:moveTo>
                    <a:pt x="2230301" y="4558874"/>
                  </a:moveTo>
                  <a:lnTo>
                    <a:pt x="1694027" y="4558874"/>
                  </a:lnTo>
                  <a:lnTo>
                    <a:pt x="1997049" y="4610426"/>
                  </a:lnTo>
                  <a:lnTo>
                    <a:pt x="2399982" y="5178553"/>
                  </a:lnTo>
                  <a:lnTo>
                    <a:pt x="2669794" y="5178553"/>
                  </a:lnTo>
                  <a:lnTo>
                    <a:pt x="2230301" y="4558874"/>
                  </a:lnTo>
                  <a:close/>
                </a:path>
                <a:path w="5024755" h="5179060">
                  <a:moveTo>
                    <a:pt x="1686280" y="3791800"/>
                  </a:moveTo>
                  <a:lnTo>
                    <a:pt x="1416456" y="3791800"/>
                  </a:lnTo>
                  <a:lnTo>
                    <a:pt x="1581632" y="4024680"/>
                  </a:lnTo>
                  <a:lnTo>
                    <a:pt x="1393101" y="4158386"/>
                  </a:lnTo>
                  <a:lnTo>
                    <a:pt x="2258722" y="4158386"/>
                  </a:lnTo>
                  <a:lnTo>
                    <a:pt x="2303955" y="4126306"/>
                  </a:lnTo>
                  <a:lnTo>
                    <a:pt x="1923516" y="4126306"/>
                  </a:lnTo>
                  <a:lnTo>
                    <a:pt x="1888451" y="4076890"/>
                  </a:lnTo>
                  <a:lnTo>
                    <a:pt x="2141585" y="3897363"/>
                  </a:lnTo>
                  <a:lnTo>
                    <a:pt x="1761147" y="3897363"/>
                  </a:lnTo>
                  <a:lnTo>
                    <a:pt x="1686280" y="3791800"/>
                  </a:lnTo>
                  <a:close/>
                </a:path>
                <a:path w="5024755" h="5179060">
                  <a:moveTo>
                    <a:pt x="4845370" y="2323884"/>
                  </a:moveTo>
                  <a:lnTo>
                    <a:pt x="4360189" y="2323884"/>
                  </a:lnTo>
                  <a:lnTo>
                    <a:pt x="4395241" y="2373312"/>
                  </a:lnTo>
                  <a:lnTo>
                    <a:pt x="1923516" y="4126306"/>
                  </a:lnTo>
                  <a:lnTo>
                    <a:pt x="2303955" y="4126306"/>
                  </a:lnTo>
                  <a:lnTo>
                    <a:pt x="4522558" y="2552827"/>
                  </a:lnTo>
                  <a:lnTo>
                    <a:pt x="4792372" y="2552827"/>
                  </a:lnTo>
                  <a:lnTo>
                    <a:pt x="4702073" y="2425509"/>
                  </a:lnTo>
                  <a:lnTo>
                    <a:pt x="4845370" y="2323884"/>
                  </a:lnTo>
                  <a:close/>
                </a:path>
                <a:path w="5024755" h="5179060">
                  <a:moveTo>
                    <a:pt x="3391313" y="577316"/>
                  </a:moveTo>
                  <a:lnTo>
                    <a:pt x="3121482" y="577316"/>
                  </a:lnTo>
                  <a:lnTo>
                    <a:pt x="4232871" y="2144369"/>
                  </a:lnTo>
                  <a:lnTo>
                    <a:pt x="1761147" y="3897363"/>
                  </a:lnTo>
                  <a:lnTo>
                    <a:pt x="2141585" y="3897363"/>
                  </a:lnTo>
                  <a:lnTo>
                    <a:pt x="4360189" y="2323884"/>
                  </a:lnTo>
                  <a:lnTo>
                    <a:pt x="4845370" y="2323884"/>
                  </a:lnTo>
                  <a:lnTo>
                    <a:pt x="4955198" y="2245995"/>
                  </a:lnTo>
                  <a:lnTo>
                    <a:pt x="4574755" y="2245995"/>
                  </a:lnTo>
                  <a:lnTo>
                    <a:pt x="4539716" y="2196566"/>
                  </a:lnTo>
                  <a:lnTo>
                    <a:pt x="4792835" y="2017052"/>
                  </a:lnTo>
                  <a:lnTo>
                    <a:pt x="4412399" y="2017052"/>
                  </a:lnTo>
                  <a:lnTo>
                    <a:pt x="3391313" y="577316"/>
                  </a:lnTo>
                  <a:close/>
                </a:path>
                <a:path w="5024755" h="5179060">
                  <a:moveTo>
                    <a:pt x="4792372" y="2552827"/>
                  </a:moveTo>
                  <a:lnTo>
                    <a:pt x="4522558" y="2552827"/>
                  </a:lnTo>
                  <a:lnTo>
                    <a:pt x="5024501" y="3260559"/>
                  </a:lnTo>
                  <a:lnTo>
                    <a:pt x="5024501" y="2880118"/>
                  </a:lnTo>
                  <a:lnTo>
                    <a:pt x="4792372" y="2552827"/>
                  </a:lnTo>
                  <a:close/>
                </a:path>
                <a:path w="5024755" h="5179060">
                  <a:moveTo>
                    <a:pt x="5024501" y="1927034"/>
                  </a:moveTo>
                  <a:lnTo>
                    <a:pt x="4574755" y="2245995"/>
                  </a:lnTo>
                  <a:lnTo>
                    <a:pt x="4955198" y="2245995"/>
                  </a:lnTo>
                  <a:lnTo>
                    <a:pt x="5024501" y="2196846"/>
                  </a:lnTo>
                  <a:lnTo>
                    <a:pt x="5024501" y="1927034"/>
                  </a:lnTo>
                  <a:close/>
                </a:path>
                <a:path w="5024755" h="5179060">
                  <a:moveTo>
                    <a:pt x="5024501" y="1582928"/>
                  </a:moveTo>
                  <a:lnTo>
                    <a:pt x="4412399" y="2017052"/>
                  </a:lnTo>
                  <a:lnTo>
                    <a:pt x="4792835" y="2017052"/>
                  </a:lnTo>
                  <a:lnTo>
                    <a:pt x="5024501" y="1852752"/>
                  </a:lnTo>
                  <a:lnTo>
                    <a:pt x="5024501" y="1582928"/>
                  </a:lnTo>
                  <a:close/>
                </a:path>
                <a:path w="5024755" h="5179060">
                  <a:moveTo>
                    <a:pt x="2981871" y="0"/>
                  </a:moveTo>
                  <a:lnTo>
                    <a:pt x="2514282" y="0"/>
                  </a:lnTo>
                  <a:lnTo>
                    <a:pt x="174142" y="1659686"/>
                  </a:lnTo>
                  <a:lnTo>
                    <a:pt x="554575" y="1659686"/>
                  </a:lnTo>
                  <a:lnTo>
                    <a:pt x="2773184" y="86207"/>
                  </a:lnTo>
                  <a:lnTo>
                    <a:pt x="3043011" y="86207"/>
                  </a:lnTo>
                  <a:lnTo>
                    <a:pt x="2981871" y="0"/>
                  </a:lnTo>
                  <a:close/>
                </a:path>
                <a:path w="5024755" h="5179060">
                  <a:moveTo>
                    <a:pt x="3043011" y="86207"/>
                  </a:moveTo>
                  <a:lnTo>
                    <a:pt x="2773184" y="86207"/>
                  </a:lnTo>
                  <a:lnTo>
                    <a:pt x="2994164" y="397789"/>
                  </a:lnTo>
                  <a:lnTo>
                    <a:pt x="2692971" y="603681"/>
                  </a:lnTo>
                  <a:lnTo>
                    <a:pt x="2820289" y="783196"/>
                  </a:lnTo>
                  <a:lnTo>
                    <a:pt x="3121482" y="577316"/>
                  </a:lnTo>
                  <a:lnTo>
                    <a:pt x="3391313" y="577316"/>
                  </a:lnTo>
                  <a:lnTo>
                    <a:pt x="3043011" y="86207"/>
                  </a:lnTo>
                  <a:close/>
                </a:path>
              </a:pathLst>
            </a:custGeom>
            <a:solidFill>
              <a:srgbClr val="EEDB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75919" y="1586469"/>
              <a:ext cx="2617470" cy="2935605"/>
            </a:xfrm>
            <a:custGeom>
              <a:avLst/>
              <a:gdLst/>
              <a:ahLst/>
              <a:cxnLst/>
              <a:rect l="l" t="t" r="r" b="b"/>
              <a:pathLst>
                <a:path w="2617470" h="2935604">
                  <a:moveTo>
                    <a:pt x="2107301" y="0"/>
                  </a:moveTo>
                  <a:lnTo>
                    <a:pt x="2064946" y="9944"/>
                  </a:lnTo>
                  <a:lnTo>
                    <a:pt x="2025484" y="31345"/>
                  </a:lnTo>
                  <a:lnTo>
                    <a:pt x="1191767" y="641148"/>
                  </a:lnTo>
                  <a:lnTo>
                    <a:pt x="1167701" y="662611"/>
                  </a:lnTo>
                  <a:lnTo>
                    <a:pt x="1038859" y="756629"/>
                  </a:lnTo>
                  <a:lnTo>
                    <a:pt x="1078623" y="812814"/>
                  </a:lnTo>
                  <a:lnTo>
                    <a:pt x="1009891" y="861468"/>
                  </a:lnTo>
                  <a:lnTo>
                    <a:pt x="970826" y="806274"/>
                  </a:lnTo>
                  <a:lnTo>
                    <a:pt x="541108" y="1119862"/>
                  </a:lnTo>
                  <a:lnTo>
                    <a:pt x="578357" y="1172478"/>
                  </a:lnTo>
                  <a:lnTo>
                    <a:pt x="470242" y="1248996"/>
                  </a:lnTo>
                  <a:lnTo>
                    <a:pt x="434111" y="1197942"/>
                  </a:lnTo>
                  <a:lnTo>
                    <a:pt x="0" y="1514730"/>
                  </a:lnTo>
                  <a:lnTo>
                    <a:pt x="227990" y="1826439"/>
                  </a:lnTo>
                  <a:lnTo>
                    <a:pt x="853859" y="2706994"/>
                  </a:lnTo>
                  <a:lnTo>
                    <a:pt x="889089" y="2746225"/>
                  </a:lnTo>
                  <a:lnTo>
                    <a:pt x="930954" y="2775681"/>
                  </a:lnTo>
                  <a:lnTo>
                    <a:pt x="977558" y="2795044"/>
                  </a:lnTo>
                  <a:lnTo>
                    <a:pt x="1027004" y="2803994"/>
                  </a:lnTo>
                  <a:lnTo>
                    <a:pt x="1077394" y="2802212"/>
                  </a:lnTo>
                  <a:lnTo>
                    <a:pt x="1126832" y="2789379"/>
                  </a:lnTo>
                  <a:lnTo>
                    <a:pt x="1160779" y="2867014"/>
                  </a:lnTo>
                  <a:lnTo>
                    <a:pt x="1207071" y="2849548"/>
                  </a:lnTo>
                  <a:lnTo>
                    <a:pt x="1254405" y="2840083"/>
                  </a:lnTo>
                  <a:lnTo>
                    <a:pt x="1301900" y="2838338"/>
                  </a:lnTo>
                  <a:lnTo>
                    <a:pt x="1348676" y="2844031"/>
                  </a:lnTo>
                  <a:lnTo>
                    <a:pt x="1393852" y="2856882"/>
                  </a:lnTo>
                  <a:lnTo>
                    <a:pt x="1436546" y="2876610"/>
                  </a:lnTo>
                  <a:lnTo>
                    <a:pt x="1475879" y="2902932"/>
                  </a:lnTo>
                  <a:lnTo>
                    <a:pt x="1510969" y="2935568"/>
                  </a:lnTo>
                  <a:lnTo>
                    <a:pt x="1552511" y="2885962"/>
                  </a:lnTo>
                  <a:lnTo>
                    <a:pt x="1595002" y="2915124"/>
                  </a:lnTo>
                  <a:lnTo>
                    <a:pt x="1642993" y="2931550"/>
                  </a:lnTo>
                  <a:lnTo>
                    <a:pt x="1693532" y="2934765"/>
                  </a:lnTo>
                  <a:lnTo>
                    <a:pt x="1743663" y="2924295"/>
                  </a:lnTo>
                  <a:lnTo>
                    <a:pt x="1790433" y="2899665"/>
                  </a:lnTo>
                  <a:lnTo>
                    <a:pt x="2617152" y="2302245"/>
                  </a:lnTo>
                  <a:lnTo>
                    <a:pt x="1992325" y="1435190"/>
                  </a:lnTo>
                  <a:lnTo>
                    <a:pt x="2037575" y="1398322"/>
                  </a:lnTo>
                  <a:lnTo>
                    <a:pt x="1951862" y="1274815"/>
                  </a:lnTo>
                  <a:lnTo>
                    <a:pt x="1978088" y="1256781"/>
                  </a:lnTo>
                  <a:lnTo>
                    <a:pt x="1931111" y="1174561"/>
                  </a:lnTo>
                  <a:lnTo>
                    <a:pt x="2394661" y="840043"/>
                  </a:lnTo>
                  <a:lnTo>
                    <a:pt x="2352001" y="777635"/>
                  </a:lnTo>
                  <a:lnTo>
                    <a:pt x="2491993" y="668656"/>
                  </a:lnTo>
                  <a:lnTo>
                    <a:pt x="2529629" y="630583"/>
                  </a:lnTo>
                  <a:lnTo>
                    <a:pt x="2553240" y="586306"/>
                  </a:lnTo>
                  <a:lnTo>
                    <a:pt x="2562932" y="538032"/>
                  </a:lnTo>
                  <a:lnTo>
                    <a:pt x="2558809" y="487966"/>
                  </a:lnTo>
                  <a:lnTo>
                    <a:pt x="2540977" y="438316"/>
                  </a:lnTo>
                  <a:lnTo>
                    <a:pt x="2509147" y="392808"/>
                  </a:lnTo>
                  <a:lnTo>
                    <a:pt x="2474464" y="362513"/>
                  </a:lnTo>
                  <a:lnTo>
                    <a:pt x="2435174" y="340298"/>
                  </a:lnTo>
                  <a:lnTo>
                    <a:pt x="2452598" y="279173"/>
                  </a:lnTo>
                  <a:lnTo>
                    <a:pt x="2407919" y="214619"/>
                  </a:lnTo>
                  <a:lnTo>
                    <a:pt x="2311958" y="281294"/>
                  </a:lnTo>
                  <a:lnTo>
                    <a:pt x="2328697" y="310186"/>
                  </a:lnTo>
                  <a:lnTo>
                    <a:pt x="2256116" y="350394"/>
                  </a:lnTo>
                  <a:lnTo>
                    <a:pt x="2212797" y="291301"/>
                  </a:lnTo>
                  <a:lnTo>
                    <a:pt x="2281859" y="203481"/>
                  </a:lnTo>
                  <a:lnTo>
                    <a:pt x="2326246" y="158243"/>
                  </a:lnTo>
                  <a:lnTo>
                    <a:pt x="2260041" y="67718"/>
                  </a:lnTo>
                  <a:lnTo>
                    <a:pt x="2228918" y="35372"/>
                  </a:lnTo>
                  <a:lnTo>
                    <a:pt x="2191567" y="13067"/>
                  </a:lnTo>
                  <a:lnTo>
                    <a:pt x="2150268" y="1159"/>
                  </a:lnTo>
                  <a:lnTo>
                    <a:pt x="2107301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38404" y="1236967"/>
              <a:ext cx="5024755" cy="5179060"/>
            </a:xfrm>
            <a:custGeom>
              <a:avLst/>
              <a:gdLst/>
              <a:ahLst/>
              <a:cxnLst/>
              <a:rect l="l" t="t" r="r" b="b"/>
              <a:pathLst>
                <a:path w="5024755" h="5179060">
                  <a:moveTo>
                    <a:pt x="77787" y="3850525"/>
                  </a:moveTo>
                  <a:lnTo>
                    <a:pt x="0" y="3740835"/>
                  </a:lnTo>
                  <a:lnTo>
                    <a:pt x="0" y="3905707"/>
                  </a:lnTo>
                  <a:lnTo>
                    <a:pt x="77787" y="3850525"/>
                  </a:lnTo>
                  <a:close/>
                </a:path>
                <a:path w="5024755" h="5179060">
                  <a:moveTo>
                    <a:pt x="657110" y="3908653"/>
                  </a:moveTo>
                  <a:lnTo>
                    <a:pt x="513930" y="3706761"/>
                  </a:lnTo>
                  <a:lnTo>
                    <a:pt x="264680" y="3883520"/>
                  </a:lnTo>
                  <a:lnTo>
                    <a:pt x="364845" y="4024769"/>
                  </a:lnTo>
                  <a:lnTo>
                    <a:pt x="0" y="4283519"/>
                  </a:lnTo>
                  <a:lnTo>
                    <a:pt x="0" y="4422991"/>
                  </a:lnTo>
                  <a:lnTo>
                    <a:pt x="77381" y="4532096"/>
                  </a:lnTo>
                  <a:lnTo>
                    <a:pt x="576630" y="4178008"/>
                  </a:lnTo>
                  <a:lnTo>
                    <a:pt x="476453" y="4036784"/>
                  </a:lnTo>
                  <a:lnTo>
                    <a:pt x="657110" y="3908653"/>
                  </a:lnTo>
                  <a:close/>
                </a:path>
                <a:path w="5024755" h="5179060">
                  <a:moveTo>
                    <a:pt x="723976" y="3184906"/>
                  </a:moveTo>
                  <a:lnTo>
                    <a:pt x="61544" y="2250884"/>
                  </a:lnTo>
                  <a:lnTo>
                    <a:pt x="0" y="2294534"/>
                  </a:lnTo>
                  <a:lnTo>
                    <a:pt x="0" y="2507958"/>
                  </a:lnTo>
                  <a:lnTo>
                    <a:pt x="561708" y="3299980"/>
                  </a:lnTo>
                  <a:lnTo>
                    <a:pt x="723976" y="3184906"/>
                  </a:lnTo>
                  <a:close/>
                </a:path>
                <a:path w="5024755" h="5179060">
                  <a:moveTo>
                    <a:pt x="1073010" y="3840772"/>
                  </a:moveTo>
                  <a:lnTo>
                    <a:pt x="1009904" y="3751783"/>
                  </a:lnTo>
                  <a:lnTo>
                    <a:pt x="651878" y="4005694"/>
                  </a:lnTo>
                  <a:lnTo>
                    <a:pt x="714997" y="4094683"/>
                  </a:lnTo>
                  <a:lnTo>
                    <a:pt x="1073010" y="3840772"/>
                  </a:lnTo>
                  <a:close/>
                </a:path>
                <a:path w="5024755" h="5179060">
                  <a:moveTo>
                    <a:pt x="1088783" y="3553129"/>
                  </a:moveTo>
                  <a:lnTo>
                    <a:pt x="896683" y="3282264"/>
                  </a:lnTo>
                  <a:lnTo>
                    <a:pt x="734428" y="3397339"/>
                  </a:lnTo>
                  <a:lnTo>
                    <a:pt x="926541" y="3668204"/>
                  </a:lnTo>
                  <a:lnTo>
                    <a:pt x="1088783" y="3553129"/>
                  </a:lnTo>
                  <a:close/>
                </a:path>
                <a:path w="5024755" h="5179060">
                  <a:moveTo>
                    <a:pt x="1139101" y="4144391"/>
                  </a:moveTo>
                  <a:lnTo>
                    <a:pt x="1043228" y="4009225"/>
                  </a:lnTo>
                  <a:lnTo>
                    <a:pt x="833412" y="4158030"/>
                  </a:lnTo>
                  <a:lnTo>
                    <a:pt x="977125" y="4360659"/>
                  </a:lnTo>
                  <a:lnTo>
                    <a:pt x="1115745" y="4262336"/>
                  </a:lnTo>
                  <a:lnTo>
                    <a:pt x="1139101" y="4144391"/>
                  </a:lnTo>
                  <a:close/>
                </a:path>
                <a:path w="5024755" h="5179060">
                  <a:moveTo>
                    <a:pt x="1167714" y="0"/>
                  </a:moveTo>
                  <a:lnTo>
                    <a:pt x="823861" y="0"/>
                  </a:lnTo>
                  <a:lnTo>
                    <a:pt x="795997" y="19773"/>
                  </a:lnTo>
                  <a:lnTo>
                    <a:pt x="911047" y="182029"/>
                  </a:lnTo>
                  <a:lnTo>
                    <a:pt x="1167714" y="0"/>
                  </a:lnTo>
                  <a:close/>
                </a:path>
                <a:path w="5024755" h="5179060">
                  <a:moveTo>
                    <a:pt x="1240561" y="761250"/>
                  </a:moveTo>
                  <a:lnTo>
                    <a:pt x="1207096" y="714070"/>
                  </a:lnTo>
                  <a:lnTo>
                    <a:pt x="1125486" y="598982"/>
                  </a:lnTo>
                  <a:lnTo>
                    <a:pt x="963231" y="714070"/>
                  </a:lnTo>
                  <a:lnTo>
                    <a:pt x="904214" y="630859"/>
                  </a:lnTo>
                  <a:lnTo>
                    <a:pt x="908380" y="627900"/>
                  </a:lnTo>
                  <a:lnTo>
                    <a:pt x="864120" y="565492"/>
                  </a:lnTo>
                  <a:lnTo>
                    <a:pt x="1092898" y="403237"/>
                  </a:lnTo>
                  <a:lnTo>
                    <a:pt x="1138707" y="370751"/>
                  </a:lnTo>
                  <a:lnTo>
                    <a:pt x="1023632" y="208495"/>
                  </a:lnTo>
                  <a:lnTo>
                    <a:pt x="749046" y="403237"/>
                  </a:lnTo>
                  <a:lnTo>
                    <a:pt x="622147" y="224345"/>
                  </a:lnTo>
                  <a:lnTo>
                    <a:pt x="771944" y="118122"/>
                  </a:lnTo>
                  <a:lnTo>
                    <a:pt x="688174" y="0"/>
                  </a:lnTo>
                  <a:lnTo>
                    <a:pt x="594614" y="0"/>
                  </a:lnTo>
                  <a:lnTo>
                    <a:pt x="0" y="421716"/>
                  </a:lnTo>
                  <a:lnTo>
                    <a:pt x="0" y="810704"/>
                  </a:lnTo>
                  <a:lnTo>
                    <a:pt x="188226" y="1076109"/>
                  </a:lnTo>
                  <a:lnTo>
                    <a:pt x="59258" y="1167587"/>
                  </a:lnTo>
                  <a:lnTo>
                    <a:pt x="262851" y="1454658"/>
                  </a:lnTo>
                  <a:lnTo>
                    <a:pt x="1240561" y="761250"/>
                  </a:lnTo>
                  <a:close/>
                </a:path>
                <a:path w="5024755" h="5179060">
                  <a:moveTo>
                    <a:pt x="1310906" y="5178564"/>
                  </a:moveTo>
                  <a:lnTo>
                    <a:pt x="1244206" y="5084508"/>
                  </a:lnTo>
                  <a:lnTo>
                    <a:pt x="1111605" y="5178564"/>
                  </a:lnTo>
                  <a:lnTo>
                    <a:pt x="1310906" y="5178564"/>
                  </a:lnTo>
                  <a:close/>
                </a:path>
                <a:path w="5024755" h="5179060">
                  <a:moveTo>
                    <a:pt x="1408696" y="310578"/>
                  </a:moveTo>
                  <a:lnTo>
                    <a:pt x="1311986" y="174218"/>
                  </a:lnTo>
                  <a:lnTo>
                    <a:pt x="1162202" y="280454"/>
                  </a:lnTo>
                  <a:lnTo>
                    <a:pt x="1258912" y="416814"/>
                  </a:lnTo>
                  <a:lnTo>
                    <a:pt x="1408696" y="310578"/>
                  </a:lnTo>
                  <a:close/>
                </a:path>
                <a:path w="5024755" h="5179060">
                  <a:moveTo>
                    <a:pt x="1844916" y="4957000"/>
                  </a:moveTo>
                  <a:lnTo>
                    <a:pt x="1701723" y="4755096"/>
                  </a:lnTo>
                  <a:lnTo>
                    <a:pt x="1452486" y="4931867"/>
                  </a:lnTo>
                  <a:lnTo>
                    <a:pt x="1595678" y="5133759"/>
                  </a:lnTo>
                  <a:lnTo>
                    <a:pt x="1844916" y="4957000"/>
                  </a:lnTo>
                  <a:close/>
                </a:path>
                <a:path w="5024755" h="5179060">
                  <a:moveTo>
                    <a:pt x="2142833" y="5178564"/>
                  </a:moveTo>
                  <a:lnTo>
                    <a:pt x="1986419" y="4958004"/>
                  </a:lnTo>
                  <a:lnTo>
                    <a:pt x="1824151" y="5073078"/>
                  </a:lnTo>
                  <a:lnTo>
                    <a:pt x="1898967" y="5178564"/>
                  </a:lnTo>
                  <a:lnTo>
                    <a:pt x="2142833" y="5178564"/>
                  </a:lnTo>
                  <a:close/>
                </a:path>
                <a:path w="5024755" h="5179060">
                  <a:moveTo>
                    <a:pt x="3157359" y="4670590"/>
                  </a:moveTo>
                  <a:lnTo>
                    <a:pt x="3089795" y="4575340"/>
                  </a:lnTo>
                  <a:lnTo>
                    <a:pt x="3029229" y="4618291"/>
                  </a:lnTo>
                  <a:lnTo>
                    <a:pt x="3096780" y="4713541"/>
                  </a:lnTo>
                  <a:lnTo>
                    <a:pt x="3157359" y="4670590"/>
                  </a:lnTo>
                  <a:close/>
                </a:path>
                <a:path w="5024755" h="5179060">
                  <a:moveTo>
                    <a:pt x="3204222" y="4513935"/>
                  </a:moveTo>
                  <a:lnTo>
                    <a:pt x="2984220" y="4203725"/>
                  </a:lnTo>
                  <a:lnTo>
                    <a:pt x="2941523" y="4234015"/>
                  </a:lnTo>
                  <a:lnTo>
                    <a:pt x="2871647" y="4135475"/>
                  </a:lnTo>
                  <a:lnTo>
                    <a:pt x="2439924" y="4441672"/>
                  </a:lnTo>
                  <a:lnTo>
                    <a:pt x="2440940" y="4443120"/>
                  </a:lnTo>
                  <a:lnTo>
                    <a:pt x="2439479" y="4444149"/>
                  </a:lnTo>
                  <a:lnTo>
                    <a:pt x="2691079" y="4798885"/>
                  </a:lnTo>
                  <a:lnTo>
                    <a:pt x="2825356" y="4703648"/>
                  </a:lnTo>
                  <a:lnTo>
                    <a:pt x="2680919" y="4500016"/>
                  </a:lnTo>
                  <a:lnTo>
                    <a:pt x="2961944" y="4300702"/>
                  </a:lnTo>
                  <a:lnTo>
                    <a:pt x="3143656" y="4556887"/>
                  </a:lnTo>
                  <a:lnTo>
                    <a:pt x="3204222" y="4513935"/>
                  </a:lnTo>
                  <a:close/>
                </a:path>
                <a:path w="5024755" h="5179060">
                  <a:moveTo>
                    <a:pt x="3291890" y="5073777"/>
                  </a:moveTo>
                  <a:lnTo>
                    <a:pt x="3205696" y="4952263"/>
                  </a:lnTo>
                  <a:lnTo>
                    <a:pt x="3238550" y="4928959"/>
                  </a:lnTo>
                  <a:lnTo>
                    <a:pt x="3080143" y="4705604"/>
                  </a:lnTo>
                  <a:lnTo>
                    <a:pt x="3047288" y="4728908"/>
                  </a:lnTo>
                  <a:lnTo>
                    <a:pt x="2860827" y="4861153"/>
                  </a:lnTo>
                  <a:lnTo>
                    <a:pt x="2827985" y="4884445"/>
                  </a:lnTo>
                  <a:lnTo>
                    <a:pt x="2956102" y="5065103"/>
                  </a:lnTo>
                  <a:lnTo>
                    <a:pt x="2873997" y="5123332"/>
                  </a:lnTo>
                  <a:lnTo>
                    <a:pt x="2913164" y="5178564"/>
                  </a:lnTo>
                  <a:lnTo>
                    <a:pt x="3036582" y="5178564"/>
                  </a:lnTo>
                  <a:lnTo>
                    <a:pt x="3144151" y="5178564"/>
                  </a:lnTo>
                  <a:lnTo>
                    <a:pt x="3242780" y="5178564"/>
                  </a:lnTo>
                  <a:lnTo>
                    <a:pt x="3209760" y="5132032"/>
                  </a:lnTo>
                  <a:lnTo>
                    <a:pt x="3291890" y="5073777"/>
                  </a:lnTo>
                  <a:close/>
                </a:path>
                <a:path w="5024755" h="5179060">
                  <a:moveTo>
                    <a:pt x="3457143" y="5030635"/>
                  </a:moveTo>
                  <a:lnTo>
                    <a:pt x="3406267" y="4958918"/>
                  </a:lnTo>
                  <a:lnTo>
                    <a:pt x="3316135" y="5022837"/>
                  </a:lnTo>
                  <a:lnTo>
                    <a:pt x="3367011" y="5094554"/>
                  </a:lnTo>
                  <a:lnTo>
                    <a:pt x="3457143" y="5030635"/>
                  </a:lnTo>
                  <a:close/>
                </a:path>
                <a:path w="5024755" h="5179060">
                  <a:moveTo>
                    <a:pt x="3755529" y="1820976"/>
                  </a:moveTo>
                  <a:lnTo>
                    <a:pt x="3434524" y="1368361"/>
                  </a:lnTo>
                  <a:lnTo>
                    <a:pt x="2768841" y="1840471"/>
                  </a:lnTo>
                  <a:lnTo>
                    <a:pt x="3250044" y="2518943"/>
                  </a:lnTo>
                  <a:lnTo>
                    <a:pt x="3689845" y="2207018"/>
                  </a:lnTo>
                  <a:lnTo>
                    <a:pt x="3755529" y="1820976"/>
                  </a:lnTo>
                  <a:close/>
                </a:path>
                <a:path w="5024755" h="5179060">
                  <a:moveTo>
                    <a:pt x="3779253" y="5178564"/>
                  </a:moveTo>
                  <a:lnTo>
                    <a:pt x="3634651" y="4974666"/>
                  </a:lnTo>
                  <a:lnTo>
                    <a:pt x="3465690" y="5094490"/>
                  </a:lnTo>
                  <a:lnTo>
                    <a:pt x="3525316" y="5178564"/>
                  </a:lnTo>
                  <a:lnTo>
                    <a:pt x="3779253" y="5178564"/>
                  </a:lnTo>
                  <a:close/>
                </a:path>
                <a:path w="5024755" h="5179060">
                  <a:moveTo>
                    <a:pt x="4006773" y="0"/>
                  </a:moveTo>
                  <a:lnTo>
                    <a:pt x="3662908" y="0"/>
                  </a:lnTo>
                  <a:lnTo>
                    <a:pt x="3426930" y="167360"/>
                  </a:lnTo>
                  <a:lnTo>
                    <a:pt x="3542004" y="329628"/>
                  </a:lnTo>
                  <a:lnTo>
                    <a:pt x="4006773" y="0"/>
                  </a:lnTo>
                  <a:close/>
                </a:path>
                <a:path w="5024755" h="5179060">
                  <a:moveTo>
                    <a:pt x="4384827" y="1310805"/>
                  </a:moveTo>
                  <a:lnTo>
                    <a:pt x="3830091" y="528637"/>
                  </a:lnTo>
                  <a:lnTo>
                    <a:pt x="3667849" y="643712"/>
                  </a:lnTo>
                  <a:lnTo>
                    <a:pt x="4222559" y="1425879"/>
                  </a:lnTo>
                  <a:lnTo>
                    <a:pt x="4384827" y="1310805"/>
                  </a:lnTo>
                  <a:close/>
                </a:path>
                <a:path w="5024755" h="5179060">
                  <a:moveTo>
                    <a:pt x="4992255" y="880008"/>
                  </a:moveTo>
                  <a:lnTo>
                    <a:pt x="4437532" y="97840"/>
                  </a:lnTo>
                  <a:lnTo>
                    <a:pt x="4275264" y="212915"/>
                  </a:lnTo>
                  <a:lnTo>
                    <a:pt x="4829988" y="995083"/>
                  </a:lnTo>
                  <a:lnTo>
                    <a:pt x="4992255" y="880008"/>
                  </a:lnTo>
                  <a:close/>
                </a:path>
                <a:path w="5024755" h="5179060">
                  <a:moveTo>
                    <a:pt x="4994110" y="4977295"/>
                  </a:moveTo>
                  <a:lnTo>
                    <a:pt x="4879962" y="4816348"/>
                  </a:lnTo>
                  <a:lnTo>
                    <a:pt x="4922672" y="4786058"/>
                  </a:lnTo>
                  <a:lnTo>
                    <a:pt x="4682731" y="4447756"/>
                  </a:lnTo>
                  <a:lnTo>
                    <a:pt x="4311574" y="4710989"/>
                  </a:lnTo>
                  <a:lnTo>
                    <a:pt x="4274312" y="4658436"/>
                  </a:lnTo>
                  <a:lnTo>
                    <a:pt x="4162628" y="4737633"/>
                  </a:lnTo>
                  <a:lnTo>
                    <a:pt x="4199890" y="4790186"/>
                  </a:lnTo>
                  <a:lnTo>
                    <a:pt x="3927259" y="4983531"/>
                  </a:lnTo>
                  <a:lnTo>
                    <a:pt x="4065587" y="5178564"/>
                  </a:lnTo>
                  <a:lnTo>
                    <a:pt x="4369244" y="5178564"/>
                  </a:lnTo>
                  <a:lnTo>
                    <a:pt x="4768291" y="4895558"/>
                  </a:lnTo>
                  <a:lnTo>
                    <a:pt x="4882451" y="5056492"/>
                  </a:lnTo>
                  <a:lnTo>
                    <a:pt x="4994110" y="4977295"/>
                  </a:lnTo>
                  <a:close/>
                </a:path>
                <a:path w="5024755" h="5179060">
                  <a:moveTo>
                    <a:pt x="5011902" y="0"/>
                  </a:moveTo>
                  <a:lnTo>
                    <a:pt x="4777714" y="0"/>
                  </a:lnTo>
                  <a:lnTo>
                    <a:pt x="4856086" y="110515"/>
                  </a:lnTo>
                  <a:lnTo>
                    <a:pt x="5011902" y="0"/>
                  </a:lnTo>
                  <a:close/>
                </a:path>
                <a:path w="5024755" h="5179060">
                  <a:moveTo>
                    <a:pt x="5024501" y="3621011"/>
                  </a:moveTo>
                  <a:lnTo>
                    <a:pt x="4583125" y="2998686"/>
                  </a:lnTo>
                  <a:lnTo>
                    <a:pt x="3830955" y="3532149"/>
                  </a:lnTo>
                  <a:lnTo>
                    <a:pt x="3763403" y="3436899"/>
                  </a:lnTo>
                  <a:lnTo>
                    <a:pt x="3520351" y="3609276"/>
                  </a:lnTo>
                  <a:lnTo>
                    <a:pt x="3587902" y="3704526"/>
                  </a:lnTo>
                  <a:lnTo>
                    <a:pt x="3037929" y="4094581"/>
                  </a:lnTo>
                  <a:lnTo>
                    <a:pt x="3538385" y="4800231"/>
                  </a:lnTo>
                  <a:lnTo>
                    <a:pt x="4768266" y="3927983"/>
                  </a:lnTo>
                  <a:lnTo>
                    <a:pt x="4989563" y="4240009"/>
                  </a:lnTo>
                  <a:lnTo>
                    <a:pt x="5024501" y="4215231"/>
                  </a:lnTo>
                  <a:lnTo>
                    <a:pt x="5024501" y="3774160"/>
                  </a:lnTo>
                  <a:lnTo>
                    <a:pt x="5011318" y="3755593"/>
                  </a:lnTo>
                  <a:lnTo>
                    <a:pt x="5024501" y="3746246"/>
                  </a:lnTo>
                  <a:lnTo>
                    <a:pt x="5024501" y="3621011"/>
                  </a:lnTo>
                  <a:close/>
                </a:path>
                <a:path w="5024755" h="5179060">
                  <a:moveTo>
                    <a:pt x="5024501" y="1091628"/>
                  </a:moveTo>
                  <a:lnTo>
                    <a:pt x="4343616" y="1574520"/>
                  </a:lnTo>
                  <a:lnTo>
                    <a:pt x="4458690" y="1736775"/>
                  </a:lnTo>
                  <a:lnTo>
                    <a:pt x="5024501" y="1335493"/>
                  </a:lnTo>
                  <a:lnTo>
                    <a:pt x="5024501" y="109162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43902" y="1835124"/>
              <a:ext cx="3206750" cy="4506595"/>
            </a:xfrm>
            <a:custGeom>
              <a:avLst/>
              <a:gdLst/>
              <a:ahLst/>
              <a:cxnLst/>
              <a:rect l="l" t="t" r="r" b="b"/>
              <a:pathLst>
                <a:path w="3206750" h="4506595">
                  <a:moveTo>
                    <a:pt x="84226" y="4483811"/>
                  </a:moveTo>
                  <a:lnTo>
                    <a:pt x="83807" y="4477499"/>
                  </a:lnTo>
                  <a:lnTo>
                    <a:pt x="82689" y="4469955"/>
                  </a:lnTo>
                  <a:lnTo>
                    <a:pt x="80835" y="4461180"/>
                  </a:lnTo>
                  <a:lnTo>
                    <a:pt x="78257" y="4450994"/>
                  </a:lnTo>
                  <a:lnTo>
                    <a:pt x="61734" y="4385627"/>
                  </a:lnTo>
                  <a:lnTo>
                    <a:pt x="51079" y="4393184"/>
                  </a:lnTo>
                  <a:lnTo>
                    <a:pt x="66484" y="4450994"/>
                  </a:lnTo>
                  <a:lnTo>
                    <a:pt x="11468" y="4421263"/>
                  </a:lnTo>
                  <a:lnTo>
                    <a:pt x="0" y="4429391"/>
                  </a:lnTo>
                  <a:lnTo>
                    <a:pt x="70319" y="4466729"/>
                  </a:lnTo>
                  <a:lnTo>
                    <a:pt x="71678" y="4472559"/>
                  </a:lnTo>
                  <a:lnTo>
                    <a:pt x="74434" y="4485043"/>
                  </a:lnTo>
                  <a:lnTo>
                    <a:pt x="73533" y="4490390"/>
                  </a:lnTo>
                  <a:lnTo>
                    <a:pt x="68199" y="4494161"/>
                  </a:lnTo>
                  <a:lnTo>
                    <a:pt x="67221" y="4494504"/>
                  </a:lnTo>
                  <a:lnTo>
                    <a:pt x="66052" y="4494809"/>
                  </a:lnTo>
                  <a:lnTo>
                    <a:pt x="68224" y="4505985"/>
                  </a:lnTo>
                  <a:lnTo>
                    <a:pt x="83959" y="4488904"/>
                  </a:lnTo>
                  <a:lnTo>
                    <a:pt x="84226" y="4483811"/>
                  </a:lnTo>
                  <a:close/>
                </a:path>
                <a:path w="3206750" h="4506595">
                  <a:moveTo>
                    <a:pt x="134188" y="2277021"/>
                  </a:moveTo>
                  <a:lnTo>
                    <a:pt x="126619" y="2266365"/>
                  </a:lnTo>
                  <a:lnTo>
                    <a:pt x="68808" y="2281771"/>
                  </a:lnTo>
                  <a:lnTo>
                    <a:pt x="98539" y="2226754"/>
                  </a:lnTo>
                  <a:lnTo>
                    <a:pt x="90411" y="2215299"/>
                  </a:lnTo>
                  <a:lnTo>
                    <a:pt x="53073" y="2285619"/>
                  </a:lnTo>
                  <a:lnTo>
                    <a:pt x="34759" y="2289733"/>
                  </a:lnTo>
                  <a:lnTo>
                    <a:pt x="29413" y="2288819"/>
                  </a:lnTo>
                  <a:lnTo>
                    <a:pt x="25641" y="2283485"/>
                  </a:lnTo>
                  <a:lnTo>
                    <a:pt x="25298" y="2282520"/>
                  </a:lnTo>
                  <a:lnTo>
                    <a:pt x="24993" y="2281351"/>
                  </a:lnTo>
                  <a:lnTo>
                    <a:pt x="13817" y="2283510"/>
                  </a:lnTo>
                  <a:lnTo>
                    <a:pt x="35979" y="2299538"/>
                  </a:lnTo>
                  <a:lnTo>
                    <a:pt x="42303" y="2299119"/>
                  </a:lnTo>
                  <a:lnTo>
                    <a:pt x="49847" y="2297988"/>
                  </a:lnTo>
                  <a:lnTo>
                    <a:pt x="58623" y="2296134"/>
                  </a:lnTo>
                  <a:lnTo>
                    <a:pt x="83921" y="2289733"/>
                  </a:lnTo>
                  <a:lnTo>
                    <a:pt x="115404" y="2281771"/>
                  </a:lnTo>
                  <a:lnTo>
                    <a:pt x="134188" y="2277021"/>
                  </a:lnTo>
                  <a:close/>
                </a:path>
                <a:path w="3206750" h="4506595">
                  <a:moveTo>
                    <a:pt x="143205" y="2389657"/>
                  </a:moveTo>
                  <a:lnTo>
                    <a:pt x="137553" y="2381669"/>
                  </a:lnTo>
                  <a:lnTo>
                    <a:pt x="132168" y="2380958"/>
                  </a:lnTo>
                  <a:lnTo>
                    <a:pt x="125222" y="2385885"/>
                  </a:lnTo>
                  <a:lnTo>
                    <a:pt x="124218" y="2391118"/>
                  </a:lnTo>
                  <a:lnTo>
                    <a:pt x="130060" y="2399334"/>
                  </a:lnTo>
                  <a:lnTo>
                    <a:pt x="135242" y="2400020"/>
                  </a:lnTo>
                  <a:lnTo>
                    <a:pt x="142189" y="2395093"/>
                  </a:lnTo>
                  <a:lnTo>
                    <a:pt x="143205" y="2389657"/>
                  </a:lnTo>
                  <a:close/>
                </a:path>
                <a:path w="3206750" h="4506595">
                  <a:moveTo>
                    <a:pt x="159791" y="4406595"/>
                  </a:moveTo>
                  <a:lnTo>
                    <a:pt x="128549" y="4362539"/>
                  </a:lnTo>
                  <a:lnTo>
                    <a:pt x="117094" y="4346372"/>
                  </a:lnTo>
                  <a:lnTo>
                    <a:pt x="72148" y="4378236"/>
                  </a:lnTo>
                  <a:lnTo>
                    <a:pt x="80937" y="4390631"/>
                  </a:lnTo>
                  <a:lnTo>
                    <a:pt x="94602" y="4412310"/>
                  </a:lnTo>
                  <a:lnTo>
                    <a:pt x="99758" y="4426102"/>
                  </a:lnTo>
                  <a:lnTo>
                    <a:pt x="98767" y="4434319"/>
                  </a:lnTo>
                  <a:lnTo>
                    <a:pt x="94043" y="4439297"/>
                  </a:lnTo>
                  <a:lnTo>
                    <a:pt x="100609" y="4448568"/>
                  </a:lnTo>
                  <a:lnTo>
                    <a:pt x="108800" y="4444149"/>
                  </a:lnTo>
                  <a:lnTo>
                    <a:pt x="112598" y="4437977"/>
                  </a:lnTo>
                  <a:lnTo>
                    <a:pt x="112064" y="4427906"/>
                  </a:lnTo>
                  <a:lnTo>
                    <a:pt x="90424" y="4383379"/>
                  </a:lnTo>
                  <a:lnTo>
                    <a:pt x="88455" y="4380598"/>
                  </a:lnTo>
                  <a:lnTo>
                    <a:pt x="113931" y="4362539"/>
                  </a:lnTo>
                  <a:lnTo>
                    <a:pt x="150063" y="4413504"/>
                  </a:lnTo>
                  <a:lnTo>
                    <a:pt x="159791" y="4406595"/>
                  </a:lnTo>
                  <a:close/>
                </a:path>
                <a:path w="3206750" h="4506595">
                  <a:moveTo>
                    <a:pt x="173431" y="2332380"/>
                  </a:moveTo>
                  <a:lnTo>
                    <a:pt x="153111" y="2303742"/>
                  </a:lnTo>
                  <a:lnTo>
                    <a:pt x="141566" y="2287447"/>
                  </a:lnTo>
                  <a:lnTo>
                    <a:pt x="129184" y="2296236"/>
                  </a:lnTo>
                  <a:lnTo>
                    <a:pt x="107492" y="2309901"/>
                  </a:lnTo>
                  <a:lnTo>
                    <a:pt x="93700" y="2315057"/>
                  </a:lnTo>
                  <a:lnTo>
                    <a:pt x="85483" y="2314067"/>
                  </a:lnTo>
                  <a:lnTo>
                    <a:pt x="80505" y="2309330"/>
                  </a:lnTo>
                  <a:lnTo>
                    <a:pt x="71247" y="2315908"/>
                  </a:lnTo>
                  <a:lnTo>
                    <a:pt x="75653" y="2324087"/>
                  </a:lnTo>
                  <a:lnTo>
                    <a:pt x="81838" y="2327884"/>
                  </a:lnTo>
                  <a:lnTo>
                    <a:pt x="91897" y="2327364"/>
                  </a:lnTo>
                  <a:lnTo>
                    <a:pt x="100355" y="2325700"/>
                  </a:lnTo>
                  <a:lnTo>
                    <a:pt x="110629" y="2321522"/>
                  </a:lnTo>
                  <a:lnTo>
                    <a:pt x="122288" y="2315057"/>
                  </a:lnTo>
                  <a:lnTo>
                    <a:pt x="122669" y="2314854"/>
                  </a:lnTo>
                  <a:lnTo>
                    <a:pt x="136423" y="2305710"/>
                  </a:lnTo>
                  <a:lnTo>
                    <a:pt x="139204" y="2303742"/>
                  </a:lnTo>
                  <a:lnTo>
                    <a:pt x="157264" y="2329218"/>
                  </a:lnTo>
                  <a:lnTo>
                    <a:pt x="106311" y="2365362"/>
                  </a:lnTo>
                  <a:lnTo>
                    <a:pt x="113207" y="2375090"/>
                  </a:lnTo>
                  <a:lnTo>
                    <a:pt x="173431" y="2332380"/>
                  </a:lnTo>
                  <a:close/>
                </a:path>
                <a:path w="3206750" h="4506595">
                  <a:moveTo>
                    <a:pt x="184721" y="4384573"/>
                  </a:moveTo>
                  <a:lnTo>
                    <a:pt x="179793" y="4377626"/>
                  </a:lnTo>
                  <a:lnTo>
                    <a:pt x="174371" y="4376598"/>
                  </a:lnTo>
                  <a:lnTo>
                    <a:pt x="166382" y="4382262"/>
                  </a:lnTo>
                  <a:lnTo>
                    <a:pt x="165671" y="4387634"/>
                  </a:lnTo>
                  <a:lnTo>
                    <a:pt x="170599" y="4394593"/>
                  </a:lnTo>
                  <a:lnTo>
                    <a:pt x="175818" y="4395584"/>
                  </a:lnTo>
                  <a:lnTo>
                    <a:pt x="184048" y="4389755"/>
                  </a:lnTo>
                  <a:lnTo>
                    <a:pt x="184721" y="4384573"/>
                  </a:lnTo>
                  <a:close/>
                </a:path>
                <a:path w="3206750" h="4506595">
                  <a:moveTo>
                    <a:pt x="240753" y="4349204"/>
                  </a:moveTo>
                  <a:lnTo>
                    <a:pt x="190246" y="4277969"/>
                  </a:lnTo>
                  <a:lnTo>
                    <a:pt x="237388" y="4244543"/>
                  </a:lnTo>
                  <a:lnTo>
                    <a:pt x="230403" y="4234700"/>
                  </a:lnTo>
                  <a:lnTo>
                    <a:pt x="172732" y="4275594"/>
                  </a:lnTo>
                  <a:lnTo>
                    <a:pt x="230212" y="4356671"/>
                  </a:lnTo>
                  <a:lnTo>
                    <a:pt x="240753" y="4349204"/>
                  </a:lnTo>
                  <a:close/>
                </a:path>
                <a:path w="3206750" h="4506595">
                  <a:moveTo>
                    <a:pt x="274180" y="650252"/>
                  </a:moveTo>
                  <a:lnTo>
                    <a:pt x="273761" y="643928"/>
                  </a:lnTo>
                  <a:lnTo>
                    <a:pt x="272630" y="636384"/>
                  </a:lnTo>
                  <a:lnTo>
                    <a:pt x="270789" y="627608"/>
                  </a:lnTo>
                  <a:lnTo>
                    <a:pt x="268211" y="617423"/>
                  </a:lnTo>
                  <a:lnTo>
                    <a:pt x="251675" y="552056"/>
                  </a:lnTo>
                  <a:lnTo>
                    <a:pt x="241020" y="559612"/>
                  </a:lnTo>
                  <a:lnTo>
                    <a:pt x="256438" y="617423"/>
                  </a:lnTo>
                  <a:lnTo>
                    <a:pt x="201409" y="587692"/>
                  </a:lnTo>
                  <a:lnTo>
                    <a:pt x="189953" y="595820"/>
                  </a:lnTo>
                  <a:lnTo>
                    <a:pt x="260273" y="633158"/>
                  </a:lnTo>
                  <a:lnTo>
                    <a:pt x="261620" y="638987"/>
                  </a:lnTo>
                  <a:lnTo>
                    <a:pt x="264388" y="651471"/>
                  </a:lnTo>
                  <a:lnTo>
                    <a:pt x="263474" y="656818"/>
                  </a:lnTo>
                  <a:lnTo>
                    <a:pt x="258152" y="660590"/>
                  </a:lnTo>
                  <a:lnTo>
                    <a:pt x="257175" y="660933"/>
                  </a:lnTo>
                  <a:lnTo>
                    <a:pt x="256006" y="661250"/>
                  </a:lnTo>
                  <a:lnTo>
                    <a:pt x="258178" y="672414"/>
                  </a:lnTo>
                  <a:lnTo>
                    <a:pt x="273913" y="655332"/>
                  </a:lnTo>
                  <a:lnTo>
                    <a:pt x="274180" y="650252"/>
                  </a:lnTo>
                  <a:close/>
                </a:path>
                <a:path w="3206750" h="4506595">
                  <a:moveTo>
                    <a:pt x="300786" y="2467813"/>
                  </a:moveTo>
                  <a:lnTo>
                    <a:pt x="294055" y="2458313"/>
                  </a:lnTo>
                  <a:lnTo>
                    <a:pt x="232181" y="2457462"/>
                  </a:lnTo>
                  <a:lnTo>
                    <a:pt x="246761" y="2411450"/>
                  </a:lnTo>
                  <a:lnTo>
                    <a:pt x="251104" y="2397747"/>
                  </a:lnTo>
                  <a:lnTo>
                    <a:pt x="244208" y="2388019"/>
                  </a:lnTo>
                  <a:lnTo>
                    <a:pt x="163131" y="2445499"/>
                  </a:lnTo>
                  <a:lnTo>
                    <a:pt x="170611" y="2456040"/>
                  </a:lnTo>
                  <a:lnTo>
                    <a:pt x="233489" y="2411450"/>
                  </a:lnTo>
                  <a:lnTo>
                    <a:pt x="216408" y="2466390"/>
                  </a:lnTo>
                  <a:lnTo>
                    <a:pt x="218211" y="2468930"/>
                  </a:lnTo>
                  <a:lnTo>
                    <a:pt x="275132" y="2470175"/>
                  </a:lnTo>
                  <a:lnTo>
                    <a:pt x="212242" y="2514765"/>
                  </a:lnTo>
                  <a:lnTo>
                    <a:pt x="219710" y="2525293"/>
                  </a:lnTo>
                  <a:lnTo>
                    <a:pt x="300786" y="2467813"/>
                  </a:lnTo>
                  <a:close/>
                </a:path>
                <a:path w="3206750" h="4506595">
                  <a:moveTo>
                    <a:pt x="323938" y="4270705"/>
                  </a:moveTo>
                  <a:lnTo>
                    <a:pt x="323062" y="4264114"/>
                  </a:lnTo>
                  <a:lnTo>
                    <a:pt x="320548" y="4257014"/>
                  </a:lnTo>
                  <a:lnTo>
                    <a:pt x="316484" y="4250080"/>
                  </a:lnTo>
                  <a:lnTo>
                    <a:pt x="312674" y="4245584"/>
                  </a:lnTo>
                  <a:lnTo>
                    <a:pt x="312674" y="4270705"/>
                  </a:lnTo>
                  <a:lnTo>
                    <a:pt x="310311" y="4284561"/>
                  </a:lnTo>
                  <a:lnTo>
                    <a:pt x="306463" y="4290428"/>
                  </a:lnTo>
                  <a:lnTo>
                    <a:pt x="293712" y="4299458"/>
                  </a:lnTo>
                  <a:lnTo>
                    <a:pt x="287147" y="4300982"/>
                  </a:lnTo>
                  <a:lnTo>
                    <a:pt x="273126" y="4298391"/>
                  </a:lnTo>
                  <a:lnTo>
                    <a:pt x="267373" y="4294467"/>
                  </a:lnTo>
                  <a:lnTo>
                    <a:pt x="258178" y="4281500"/>
                  </a:lnTo>
                  <a:lnTo>
                    <a:pt x="256413" y="4274578"/>
                  </a:lnTo>
                  <a:lnTo>
                    <a:pt x="258762" y="4260723"/>
                  </a:lnTo>
                  <a:lnTo>
                    <a:pt x="262382" y="4255020"/>
                  </a:lnTo>
                  <a:lnTo>
                    <a:pt x="274891" y="4246156"/>
                  </a:lnTo>
                  <a:lnTo>
                    <a:pt x="281584" y="4244543"/>
                  </a:lnTo>
                  <a:lnTo>
                    <a:pt x="288620" y="4245635"/>
                  </a:lnTo>
                  <a:lnTo>
                    <a:pt x="295643" y="4246931"/>
                  </a:lnTo>
                  <a:lnTo>
                    <a:pt x="301498" y="4250779"/>
                  </a:lnTo>
                  <a:lnTo>
                    <a:pt x="310857" y="4263987"/>
                  </a:lnTo>
                  <a:lnTo>
                    <a:pt x="312674" y="4270705"/>
                  </a:lnTo>
                  <a:lnTo>
                    <a:pt x="312674" y="4245584"/>
                  </a:lnTo>
                  <a:lnTo>
                    <a:pt x="284035" y="4233329"/>
                  </a:lnTo>
                  <a:lnTo>
                    <a:pt x="276618" y="4234459"/>
                  </a:lnTo>
                  <a:lnTo>
                    <a:pt x="247459" y="4259262"/>
                  </a:lnTo>
                  <a:lnTo>
                    <a:pt x="245008" y="4274578"/>
                  </a:lnTo>
                  <a:lnTo>
                    <a:pt x="245922" y="4281309"/>
                  </a:lnTo>
                  <a:lnTo>
                    <a:pt x="277406" y="4311548"/>
                  </a:lnTo>
                  <a:lnTo>
                    <a:pt x="284899" y="4312043"/>
                  </a:lnTo>
                  <a:lnTo>
                    <a:pt x="292252" y="4310964"/>
                  </a:lnTo>
                  <a:lnTo>
                    <a:pt x="299478" y="4308310"/>
                  </a:lnTo>
                  <a:lnTo>
                    <a:pt x="306578" y="4304093"/>
                  </a:lnTo>
                  <a:lnTo>
                    <a:pt x="310273" y="4300982"/>
                  </a:lnTo>
                  <a:lnTo>
                    <a:pt x="312915" y="4298772"/>
                  </a:lnTo>
                  <a:lnTo>
                    <a:pt x="317855" y="4292803"/>
                  </a:lnTo>
                  <a:lnTo>
                    <a:pt x="321386" y="4286161"/>
                  </a:lnTo>
                  <a:lnTo>
                    <a:pt x="323494" y="4278871"/>
                  </a:lnTo>
                  <a:lnTo>
                    <a:pt x="323938" y="4272661"/>
                  </a:lnTo>
                  <a:lnTo>
                    <a:pt x="323938" y="4270705"/>
                  </a:lnTo>
                  <a:close/>
                </a:path>
                <a:path w="3206750" h="4506595">
                  <a:moveTo>
                    <a:pt x="330276" y="2553589"/>
                  </a:moveTo>
                  <a:lnTo>
                    <a:pt x="323875" y="2544559"/>
                  </a:lnTo>
                  <a:lnTo>
                    <a:pt x="252755" y="2539987"/>
                  </a:lnTo>
                  <a:lnTo>
                    <a:pt x="297916" y="2507958"/>
                  </a:lnTo>
                  <a:lnTo>
                    <a:pt x="291020" y="2498242"/>
                  </a:lnTo>
                  <a:lnTo>
                    <a:pt x="230797" y="2540927"/>
                  </a:lnTo>
                  <a:lnTo>
                    <a:pt x="237121" y="2549855"/>
                  </a:lnTo>
                  <a:lnTo>
                    <a:pt x="308203" y="2554617"/>
                  </a:lnTo>
                  <a:lnTo>
                    <a:pt x="263156" y="2586558"/>
                  </a:lnTo>
                  <a:lnTo>
                    <a:pt x="270052" y="2596299"/>
                  </a:lnTo>
                  <a:lnTo>
                    <a:pt x="330276" y="2553589"/>
                  </a:lnTo>
                  <a:close/>
                </a:path>
                <a:path w="3206750" h="4506595">
                  <a:moveTo>
                    <a:pt x="349745" y="573024"/>
                  </a:moveTo>
                  <a:lnTo>
                    <a:pt x="318503" y="528967"/>
                  </a:lnTo>
                  <a:lnTo>
                    <a:pt x="307047" y="512800"/>
                  </a:lnTo>
                  <a:lnTo>
                    <a:pt x="262102" y="544664"/>
                  </a:lnTo>
                  <a:lnTo>
                    <a:pt x="270891" y="557060"/>
                  </a:lnTo>
                  <a:lnTo>
                    <a:pt x="284556" y="578751"/>
                  </a:lnTo>
                  <a:lnTo>
                    <a:pt x="289712" y="592543"/>
                  </a:lnTo>
                  <a:lnTo>
                    <a:pt x="288721" y="600760"/>
                  </a:lnTo>
                  <a:lnTo>
                    <a:pt x="283984" y="605726"/>
                  </a:lnTo>
                  <a:lnTo>
                    <a:pt x="290563" y="614984"/>
                  </a:lnTo>
                  <a:lnTo>
                    <a:pt x="298742" y="610577"/>
                  </a:lnTo>
                  <a:lnTo>
                    <a:pt x="302552" y="604405"/>
                  </a:lnTo>
                  <a:lnTo>
                    <a:pt x="302018" y="594334"/>
                  </a:lnTo>
                  <a:lnTo>
                    <a:pt x="280377" y="549808"/>
                  </a:lnTo>
                  <a:lnTo>
                    <a:pt x="278396" y="547027"/>
                  </a:lnTo>
                  <a:lnTo>
                    <a:pt x="303885" y="528967"/>
                  </a:lnTo>
                  <a:lnTo>
                    <a:pt x="340017" y="579932"/>
                  </a:lnTo>
                  <a:lnTo>
                    <a:pt x="349745" y="573024"/>
                  </a:lnTo>
                  <a:close/>
                </a:path>
                <a:path w="3206750" h="4506595">
                  <a:moveTo>
                    <a:pt x="358419" y="4265765"/>
                  </a:moveTo>
                  <a:lnTo>
                    <a:pt x="322211" y="4214698"/>
                  </a:lnTo>
                  <a:lnTo>
                    <a:pt x="356374" y="4190466"/>
                  </a:lnTo>
                  <a:lnTo>
                    <a:pt x="349885" y="4181322"/>
                  </a:lnTo>
                  <a:lnTo>
                    <a:pt x="305993" y="4212437"/>
                  </a:lnTo>
                  <a:lnTo>
                    <a:pt x="348691" y="4272661"/>
                  </a:lnTo>
                  <a:lnTo>
                    <a:pt x="358419" y="4265765"/>
                  </a:lnTo>
                  <a:close/>
                </a:path>
                <a:path w="3206750" h="4506595">
                  <a:moveTo>
                    <a:pt x="374675" y="551002"/>
                  </a:moveTo>
                  <a:lnTo>
                    <a:pt x="369747" y="544055"/>
                  </a:lnTo>
                  <a:lnTo>
                    <a:pt x="364324" y="543026"/>
                  </a:lnTo>
                  <a:lnTo>
                    <a:pt x="356323" y="548690"/>
                  </a:lnTo>
                  <a:lnTo>
                    <a:pt x="355625" y="554062"/>
                  </a:lnTo>
                  <a:lnTo>
                    <a:pt x="360540" y="561009"/>
                  </a:lnTo>
                  <a:lnTo>
                    <a:pt x="365772" y="562013"/>
                  </a:lnTo>
                  <a:lnTo>
                    <a:pt x="373989" y="556171"/>
                  </a:lnTo>
                  <a:lnTo>
                    <a:pt x="374675" y="551002"/>
                  </a:lnTo>
                  <a:close/>
                </a:path>
                <a:path w="3206750" h="4506595">
                  <a:moveTo>
                    <a:pt x="374865" y="2616479"/>
                  </a:moveTo>
                  <a:lnTo>
                    <a:pt x="367969" y="2606751"/>
                  </a:lnTo>
                  <a:lnTo>
                    <a:pt x="343992" y="2623743"/>
                  </a:lnTo>
                  <a:lnTo>
                    <a:pt x="337248" y="2623820"/>
                  </a:lnTo>
                  <a:lnTo>
                    <a:pt x="328866" y="2619857"/>
                  </a:lnTo>
                  <a:lnTo>
                    <a:pt x="323938" y="2612898"/>
                  </a:lnTo>
                  <a:lnTo>
                    <a:pt x="320001" y="2605240"/>
                  </a:lnTo>
                  <a:lnTo>
                    <a:pt x="319646" y="2598115"/>
                  </a:lnTo>
                  <a:lnTo>
                    <a:pt x="322973" y="2591371"/>
                  </a:lnTo>
                  <a:lnTo>
                    <a:pt x="330149" y="2584843"/>
                  </a:lnTo>
                  <a:lnTo>
                    <a:pt x="344970" y="2574328"/>
                  </a:lnTo>
                  <a:lnTo>
                    <a:pt x="338074" y="2564600"/>
                  </a:lnTo>
                  <a:lnTo>
                    <a:pt x="320586" y="2576995"/>
                  </a:lnTo>
                  <a:lnTo>
                    <a:pt x="311137" y="2585910"/>
                  </a:lnTo>
                  <a:lnTo>
                    <a:pt x="306793" y="2595676"/>
                  </a:lnTo>
                  <a:lnTo>
                    <a:pt x="307555" y="2606281"/>
                  </a:lnTo>
                  <a:lnTo>
                    <a:pt x="313448" y="2617736"/>
                  </a:lnTo>
                  <a:lnTo>
                    <a:pt x="319036" y="2625610"/>
                  </a:lnTo>
                  <a:lnTo>
                    <a:pt x="325577" y="2630195"/>
                  </a:lnTo>
                  <a:lnTo>
                    <a:pt x="333108" y="2631465"/>
                  </a:lnTo>
                  <a:lnTo>
                    <a:pt x="307733" y="2649448"/>
                  </a:lnTo>
                  <a:lnTo>
                    <a:pt x="314642" y="2659189"/>
                  </a:lnTo>
                  <a:lnTo>
                    <a:pt x="364502" y="2623820"/>
                  </a:lnTo>
                  <a:lnTo>
                    <a:pt x="374865" y="2616479"/>
                  </a:lnTo>
                  <a:close/>
                </a:path>
                <a:path w="3206750" h="4506595">
                  <a:moveTo>
                    <a:pt x="423062" y="2684462"/>
                  </a:moveTo>
                  <a:lnTo>
                    <a:pt x="415505" y="2673807"/>
                  </a:lnTo>
                  <a:lnTo>
                    <a:pt x="357695" y="2689225"/>
                  </a:lnTo>
                  <a:lnTo>
                    <a:pt x="387426" y="2634196"/>
                  </a:lnTo>
                  <a:lnTo>
                    <a:pt x="379298" y="2622740"/>
                  </a:lnTo>
                  <a:lnTo>
                    <a:pt x="341960" y="2693060"/>
                  </a:lnTo>
                  <a:lnTo>
                    <a:pt x="336130" y="2694419"/>
                  </a:lnTo>
                  <a:lnTo>
                    <a:pt x="323646" y="2697175"/>
                  </a:lnTo>
                  <a:lnTo>
                    <a:pt x="318300" y="2696260"/>
                  </a:lnTo>
                  <a:lnTo>
                    <a:pt x="314528" y="2690939"/>
                  </a:lnTo>
                  <a:lnTo>
                    <a:pt x="314185" y="2689961"/>
                  </a:lnTo>
                  <a:lnTo>
                    <a:pt x="313867" y="2688793"/>
                  </a:lnTo>
                  <a:lnTo>
                    <a:pt x="302704" y="2690965"/>
                  </a:lnTo>
                  <a:lnTo>
                    <a:pt x="324866" y="2706979"/>
                  </a:lnTo>
                  <a:lnTo>
                    <a:pt x="331177" y="2706560"/>
                  </a:lnTo>
                  <a:lnTo>
                    <a:pt x="338721" y="2705430"/>
                  </a:lnTo>
                  <a:lnTo>
                    <a:pt x="347497" y="2703576"/>
                  </a:lnTo>
                  <a:lnTo>
                    <a:pt x="372795" y="2697175"/>
                  </a:lnTo>
                  <a:lnTo>
                    <a:pt x="404228" y="2689225"/>
                  </a:lnTo>
                  <a:lnTo>
                    <a:pt x="423062" y="2684462"/>
                  </a:lnTo>
                  <a:close/>
                </a:path>
                <a:path w="3206750" h="4506595">
                  <a:moveTo>
                    <a:pt x="444284" y="4185386"/>
                  </a:moveTo>
                  <a:lnTo>
                    <a:pt x="432993" y="4160253"/>
                  </a:lnTo>
                  <a:lnTo>
                    <a:pt x="432993" y="4185386"/>
                  </a:lnTo>
                  <a:lnTo>
                    <a:pt x="430644" y="4199242"/>
                  </a:lnTo>
                  <a:lnTo>
                    <a:pt x="426796" y="4205109"/>
                  </a:lnTo>
                  <a:lnTo>
                    <a:pt x="414058" y="4214139"/>
                  </a:lnTo>
                  <a:lnTo>
                    <a:pt x="407479" y="4215663"/>
                  </a:lnTo>
                  <a:lnTo>
                    <a:pt x="393458" y="4213072"/>
                  </a:lnTo>
                  <a:lnTo>
                    <a:pt x="387718" y="4209148"/>
                  </a:lnTo>
                  <a:lnTo>
                    <a:pt x="378510" y="4196169"/>
                  </a:lnTo>
                  <a:lnTo>
                    <a:pt x="376745" y="4189260"/>
                  </a:lnTo>
                  <a:lnTo>
                    <a:pt x="379107" y="4175404"/>
                  </a:lnTo>
                  <a:lnTo>
                    <a:pt x="382727" y="4169702"/>
                  </a:lnTo>
                  <a:lnTo>
                    <a:pt x="395224" y="4160837"/>
                  </a:lnTo>
                  <a:lnTo>
                    <a:pt x="401916" y="4159224"/>
                  </a:lnTo>
                  <a:lnTo>
                    <a:pt x="408965" y="4160316"/>
                  </a:lnTo>
                  <a:lnTo>
                    <a:pt x="415975" y="4161612"/>
                  </a:lnTo>
                  <a:lnTo>
                    <a:pt x="421830" y="4165460"/>
                  </a:lnTo>
                  <a:lnTo>
                    <a:pt x="431190" y="4178668"/>
                  </a:lnTo>
                  <a:lnTo>
                    <a:pt x="432993" y="4185386"/>
                  </a:lnTo>
                  <a:lnTo>
                    <a:pt x="432993" y="4160253"/>
                  </a:lnTo>
                  <a:lnTo>
                    <a:pt x="404368" y="4148010"/>
                  </a:lnTo>
                  <a:lnTo>
                    <a:pt x="396951" y="4149140"/>
                  </a:lnTo>
                  <a:lnTo>
                    <a:pt x="367804" y="4173944"/>
                  </a:lnTo>
                  <a:lnTo>
                    <a:pt x="365340" y="4189260"/>
                  </a:lnTo>
                  <a:lnTo>
                    <a:pt x="366255" y="4195991"/>
                  </a:lnTo>
                  <a:lnTo>
                    <a:pt x="397738" y="4226230"/>
                  </a:lnTo>
                  <a:lnTo>
                    <a:pt x="405231" y="4226725"/>
                  </a:lnTo>
                  <a:lnTo>
                    <a:pt x="412584" y="4225645"/>
                  </a:lnTo>
                  <a:lnTo>
                    <a:pt x="419811" y="4222991"/>
                  </a:lnTo>
                  <a:lnTo>
                    <a:pt x="426910" y="4218775"/>
                  </a:lnTo>
                  <a:lnTo>
                    <a:pt x="430606" y="4215663"/>
                  </a:lnTo>
                  <a:lnTo>
                    <a:pt x="433247" y="4213453"/>
                  </a:lnTo>
                  <a:lnTo>
                    <a:pt x="438200" y="4207484"/>
                  </a:lnTo>
                  <a:lnTo>
                    <a:pt x="441731" y="4200842"/>
                  </a:lnTo>
                  <a:lnTo>
                    <a:pt x="443839" y="4193540"/>
                  </a:lnTo>
                  <a:lnTo>
                    <a:pt x="444182" y="4188663"/>
                  </a:lnTo>
                  <a:lnTo>
                    <a:pt x="444284" y="4185386"/>
                  </a:lnTo>
                  <a:close/>
                </a:path>
                <a:path w="3206750" h="4506595">
                  <a:moveTo>
                    <a:pt x="456933" y="2739339"/>
                  </a:moveTo>
                  <a:lnTo>
                    <a:pt x="456069" y="2732532"/>
                  </a:lnTo>
                  <a:lnTo>
                    <a:pt x="453669" y="2725801"/>
                  </a:lnTo>
                  <a:lnTo>
                    <a:pt x="449745" y="2719159"/>
                  </a:lnTo>
                  <a:lnTo>
                    <a:pt x="445706" y="2714447"/>
                  </a:lnTo>
                  <a:lnTo>
                    <a:pt x="444754" y="2713329"/>
                  </a:lnTo>
                  <a:lnTo>
                    <a:pt x="444068" y="2712821"/>
                  </a:lnTo>
                  <a:lnTo>
                    <a:pt x="444068" y="2733840"/>
                  </a:lnTo>
                  <a:lnTo>
                    <a:pt x="444030" y="2743136"/>
                  </a:lnTo>
                  <a:lnTo>
                    <a:pt x="439864" y="2751963"/>
                  </a:lnTo>
                  <a:lnTo>
                    <a:pt x="431685" y="2759799"/>
                  </a:lnTo>
                  <a:lnTo>
                    <a:pt x="425132" y="2764459"/>
                  </a:lnTo>
                  <a:lnTo>
                    <a:pt x="418401" y="2766263"/>
                  </a:lnTo>
                  <a:lnTo>
                    <a:pt x="404647" y="2764536"/>
                  </a:lnTo>
                  <a:lnTo>
                    <a:pt x="399034" y="2761030"/>
                  </a:lnTo>
                  <a:lnTo>
                    <a:pt x="394843" y="2755125"/>
                  </a:lnTo>
                  <a:lnTo>
                    <a:pt x="391375" y="2749004"/>
                  </a:lnTo>
                  <a:lnTo>
                    <a:pt x="389775" y="2743136"/>
                  </a:lnTo>
                  <a:lnTo>
                    <a:pt x="389801" y="2739771"/>
                  </a:lnTo>
                  <a:lnTo>
                    <a:pt x="389864" y="2736939"/>
                  </a:lnTo>
                  <a:lnTo>
                    <a:pt x="391820" y="2730982"/>
                  </a:lnTo>
                  <a:lnTo>
                    <a:pt x="414299" y="2715056"/>
                  </a:lnTo>
                  <a:lnTo>
                    <a:pt x="421119" y="2714447"/>
                  </a:lnTo>
                  <a:lnTo>
                    <a:pt x="428028" y="2715755"/>
                  </a:lnTo>
                  <a:lnTo>
                    <a:pt x="434454" y="2719108"/>
                  </a:lnTo>
                  <a:lnTo>
                    <a:pt x="439851" y="2724594"/>
                  </a:lnTo>
                  <a:lnTo>
                    <a:pt x="444068" y="2733840"/>
                  </a:lnTo>
                  <a:lnTo>
                    <a:pt x="444068" y="2712821"/>
                  </a:lnTo>
                  <a:lnTo>
                    <a:pt x="439305" y="2709202"/>
                  </a:lnTo>
                  <a:lnTo>
                    <a:pt x="433387" y="2706763"/>
                  </a:lnTo>
                  <a:lnTo>
                    <a:pt x="427037" y="2706014"/>
                  </a:lnTo>
                  <a:lnTo>
                    <a:pt x="434555" y="2700680"/>
                  </a:lnTo>
                  <a:lnTo>
                    <a:pt x="427659" y="2690952"/>
                  </a:lnTo>
                  <a:lnTo>
                    <a:pt x="344271" y="2750083"/>
                  </a:lnTo>
                  <a:lnTo>
                    <a:pt x="351180" y="2759799"/>
                  </a:lnTo>
                  <a:lnTo>
                    <a:pt x="379437" y="2739771"/>
                  </a:lnTo>
                  <a:lnTo>
                    <a:pt x="378256" y="2746692"/>
                  </a:lnTo>
                  <a:lnTo>
                    <a:pt x="403529" y="2775915"/>
                  </a:lnTo>
                  <a:lnTo>
                    <a:pt x="418249" y="2777782"/>
                  </a:lnTo>
                  <a:lnTo>
                    <a:pt x="425551" y="2776512"/>
                  </a:lnTo>
                  <a:lnTo>
                    <a:pt x="432714" y="2773781"/>
                  </a:lnTo>
                  <a:lnTo>
                    <a:pt x="439737" y="2769590"/>
                  </a:lnTo>
                  <a:lnTo>
                    <a:pt x="443750" y="2766263"/>
                  </a:lnTo>
                  <a:lnTo>
                    <a:pt x="445833" y="2764548"/>
                  </a:lnTo>
                  <a:lnTo>
                    <a:pt x="450621" y="2758973"/>
                  </a:lnTo>
                  <a:lnTo>
                    <a:pt x="454088" y="2752877"/>
                  </a:lnTo>
                  <a:lnTo>
                    <a:pt x="456234" y="2746222"/>
                  </a:lnTo>
                  <a:lnTo>
                    <a:pt x="456933" y="2739339"/>
                  </a:lnTo>
                  <a:close/>
                </a:path>
                <a:path w="3206750" h="4506595">
                  <a:moveTo>
                    <a:pt x="484555" y="477520"/>
                  </a:moveTo>
                  <a:lnTo>
                    <a:pt x="438924" y="414020"/>
                  </a:lnTo>
                  <a:lnTo>
                    <a:pt x="427075" y="397522"/>
                  </a:lnTo>
                  <a:lnTo>
                    <a:pt x="371017" y="436880"/>
                  </a:lnTo>
                  <a:lnTo>
                    <a:pt x="398132" y="477520"/>
                  </a:lnTo>
                  <a:lnTo>
                    <a:pt x="410451" y="505472"/>
                  </a:lnTo>
                  <a:lnTo>
                    <a:pt x="410108" y="513080"/>
                  </a:lnTo>
                  <a:lnTo>
                    <a:pt x="407619" y="516890"/>
                  </a:lnTo>
                  <a:lnTo>
                    <a:pt x="403783" y="519430"/>
                  </a:lnTo>
                  <a:lnTo>
                    <a:pt x="411010" y="529590"/>
                  </a:lnTo>
                  <a:lnTo>
                    <a:pt x="413283" y="528320"/>
                  </a:lnTo>
                  <a:lnTo>
                    <a:pt x="414997" y="528320"/>
                  </a:lnTo>
                  <a:lnTo>
                    <a:pt x="421132" y="523240"/>
                  </a:lnTo>
                  <a:lnTo>
                    <a:pt x="423811" y="519430"/>
                  </a:lnTo>
                  <a:lnTo>
                    <a:pt x="423900" y="505472"/>
                  </a:lnTo>
                  <a:lnTo>
                    <a:pt x="422935" y="500380"/>
                  </a:lnTo>
                  <a:lnTo>
                    <a:pt x="402513" y="459740"/>
                  </a:lnTo>
                  <a:lnTo>
                    <a:pt x="388531" y="439420"/>
                  </a:lnTo>
                  <a:lnTo>
                    <a:pt x="423519" y="414020"/>
                  </a:lnTo>
                  <a:lnTo>
                    <a:pt x="474014" y="485140"/>
                  </a:lnTo>
                  <a:lnTo>
                    <a:pt x="484555" y="477520"/>
                  </a:lnTo>
                  <a:close/>
                </a:path>
                <a:path w="3206750" h="4506595">
                  <a:moveTo>
                    <a:pt x="515696" y="2815107"/>
                  </a:moveTo>
                  <a:lnTo>
                    <a:pt x="509282" y="2806077"/>
                  </a:lnTo>
                  <a:lnTo>
                    <a:pt x="438162" y="2801505"/>
                  </a:lnTo>
                  <a:lnTo>
                    <a:pt x="483336" y="2769476"/>
                  </a:lnTo>
                  <a:lnTo>
                    <a:pt x="476440" y="2759748"/>
                  </a:lnTo>
                  <a:lnTo>
                    <a:pt x="416217" y="2802445"/>
                  </a:lnTo>
                  <a:lnTo>
                    <a:pt x="422541" y="2811373"/>
                  </a:lnTo>
                  <a:lnTo>
                    <a:pt x="493623" y="2816136"/>
                  </a:lnTo>
                  <a:lnTo>
                    <a:pt x="448564" y="2848076"/>
                  </a:lnTo>
                  <a:lnTo>
                    <a:pt x="455472" y="2857817"/>
                  </a:lnTo>
                  <a:lnTo>
                    <a:pt x="515696" y="2815107"/>
                  </a:lnTo>
                  <a:close/>
                </a:path>
                <a:path w="3206750" h="4506595">
                  <a:moveTo>
                    <a:pt x="519988" y="4151211"/>
                  </a:moveTo>
                  <a:lnTo>
                    <a:pt x="488734" y="4107154"/>
                  </a:lnTo>
                  <a:lnTo>
                    <a:pt x="477278" y="4090987"/>
                  </a:lnTo>
                  <a:lnTo>
                    <a:pt x="432346" y="4122851"/>
                  </a:lnTo>
                  <a:lnTo>
                    <a:pt x="441134" y="4135247"/>
                  </a:lnTo>
                  <a:lnTo>
                    <a:pt x="454799" y="4156926"/>
                  </a:lnTo>
                  <a:lnTo>
                    <a:pt x="459943" y="4170718"/>
                  </a:lnTo>
                  <a:lnTo>
                    <a:pt x="458965" y="4178935"/>
                  </a:lnTo>
                  <a:lnTo>
                    <a:pt x="454228" y="4183913"/>
                  </a:lnTo>
                  <a:lnTo>
                    <a:pt x="460794" y="4193184"/>
                  </a:lnTo>
                  <a:lnTo>
                    <a:pt x="468985" y="4188764"/>
                  </a:lnTo>
                  <a:lnTo>
                    <a:pt x="472782" y="4182592"/>
                  </a:lnTo>
                  <a:lnTo>
                    <a:pt x="472262" y="4172521"/>
                  </a:lnTo>
                  <a:lnTo>
                    <a:pt x="450621" y="4127995"/>
                  </a:lnTo>
                  <a:lnTo>
                    <a:pt x="448640" y="4125214"/>
                  </a:lnTo>
                  <a:lnTo>
                    <a:pt x="474129" y="4107154"/>
                  </a:lnTo>
                  <a:lnTo>
                    <a:pt x="510260" y="4158119"/>
                  </a:lnTo>
                  <a:lnTo>
                    <a:pt x="519988" y="4151211"/>
                  </a:lnTo>
                  <a:close/>
                </a:path>
                <a:path w="3206750" h="4506595">
                  <a:moveTo>
                    <a:pt x="544868" y="417830"/>
                  </a:moveTo>
                  <a:lnTo>
                    <a:pt x="534517" y="416572"/>
                  </a:lnTo>
                  <a:lnTo>
                    <a:pt x="534670" y="424180"/>
                  </a:lnTo>
                  <a:lnTo>
                    <a:pt x="530580" y="433070"/>
                  </a:lnTo>
                  <a:lnTo>
                    <a:pt x="523506" y="438150"/>
                  </a:lnTo>
                  <a:lnTo>
                    <a:pt x="513918" y="443230"/>
                  </a:lnTo>
                  <a:lnTo>
                    <a:pt x="504469" y="444500"/>
                  </a:lnTo>
                  <a:lnTo>
                    <a:pt x="495693" y="441972"/>
                  </a:lnTo>
                  <a:lnTo>
                    <a:pt x="488124" y="435622"/>
                  </a:lnTo>
                  <a:lnTo>
                    <a:pt x="500430" y="426720"/>
                  </a:lnTo>
                  <a:lnTo>
                    <a:pt x="535609" y="401320"/>
                  </a:lnTo>
                  <a:lnTo>
                    <a:pt x="534390" y="398780"/>
                  </a:lnTo>
                  <a:lnTo>
                    <a:pt x="532904" y="396240"/>
                  </a:lnTo>
                  <a:lnTo>
                    <a:pt x="531012" y="393700"/>
                  </a:lnTo>
                  <a:lnTo>
                    <a:pt x="528675" y="391172"/>
                  </a:lnTo>
                  <a:lnTo>
                    <a:pt x="526351" y="388620"/>
                  </a:lnTo>
                  <a:lnTo>
                    <a:pt x="521144" y="383540"/>
                  </a:lnTo>
                  <a:lnTo>
                    <a:pt x="519633" y="382879"/>
                  </a:lnTo>
                  <a:lnTo>
                    <a:pt x="519633" y="400050"/>
                  </a:lnTo>
                  <a:lnTo>
                    <a:pt x="481761" y="426720"/>
                  </a:lnTo>
                  <a:lnTo>
                    <a:pt x="479005" y="417830"/>
                  </a:lnTo>
                  <a:lnTo>
                    <a:pt x="479336" y="408940"/>
                  </a:lnTo>
                  <a:lnTo>
                    <a:pt x="482815" y="401320"/>
                  </a:lnTo>
                  <a:lnTo>
                    <a:pt x="489470" y="394970"/>
                  </a:lnTo>
                  <a:lnTo>
                    <a:pt x="497573" y="391172"/>
                  </a:lnTo>
                  <a:lnTo>
                    <a:pt x="505536" y="391172"/>
                  </a:lnTo>
                  <a:lnTo>
                    <a:pt x="513003" y="393700"/>
                  </a:lnTo>
                  <a:lnTo>
                    <a:pt x="519633" y="400050"/>
                  </a:lnTo>
                  <a:lnTo>
                    <a:pt x="519633" y="382879"/>
                  </a:lnTo>
                  <a:lnTo>
                    <a:pt x="515378" y="381000"/>
                  </a:lnTo>
                  <a:lnTo>
                    <a:pt x="502577" y="378472"/>
                  </a:lnTo>
                  <a:lnTo>
                    <a:pt x="496176" y="379730"/>
                  </a:lnTo>
                  <a:lnTo>
                    <a:pt x="467499" y="410222"/>
                  </a:lnTo>
                  <a:lnTo>
                    <a:pt x="467283" y="417830"/>
                  </a:lnTo>
                  <a:lnTo>
                    <a:pt x="468528" y="425450"/>
                  </a:lnTo>
                  <a:lnTo>
                    <a:pt x="500291" y="455930"/>
                  </a:lnTo>
                  <a:lnTo>
                    <a:pt x="507707" y="455930"/>
                  </a:lnTo>
                  <a:lnTo>
                    <a:pt x="515086" y="454672"/>
                  </a:lnTo>
                  <a:lnTo>
                    <a:pt x="522401" y="452120"/>
                  </a:lnTo>
                  <a:lnTo>
                    <a:pt x="529653" y="447040"/>
                  </a:lnTo>
                  <a:lnTo>
                    <a:pt x="533082" y="444500"/>
                  </a:lnTo>
                  <a:lnTo>
                    <a:pt x="536524" y="441972"/>
                  </a:lnTo>
                  <a:lnTo>
                    <a:pt x="541337" y="434340"/>
                  </a:lnTo>
                  <a:lnTo>
                    <a:pt x="544118" y="426720"/>
                  </a:lnTo>
                  <a:lnTo>
                    <a:pt x="544868" y="417830"/>
                  </a:lnTo>
                  <a:close/>
                </a:path>
                <a:path w="3206750" h="4506595">
                  <a:moveTo>
                    <a:pt x="564146" y="2883446"/>
                  </a:moveTo>
                  <a:lnTo>
                    <a:pt x="557250" y="2873705"/>
                  </a:lnTo>
                  <a:lnTo>
                    <a:pt x="532231" y="2891447"/>
                  </a:lnTo>
                  <a:lnTo>
                    <a:pt x="512191" y="2863189"/>
                  </a:lnTo>
                  <a:lnTo>
                    <a:pt x="507593" y="2856700"/>
                  </a:lnTo>
                  <a:lnTo>
                    <a:pt x="532612" y="2838970"/>
                  </a:lnTo>
                  <a:lnTo>
                    <a:pt x="525716" y="2829242"/>
                  </a:lnTo>
                  <a:lnTo>
                    <a:pt x="465493" y="2871940"/>
                  </a:lnTo>
                  <a:lnTo>
                    <a:pt x="472389" y="2881668"/>
                  </a:lnTo>
                  <a:lnTo>
                    <a:pt x="498449" y="2863189"/>
                  </a:lnTo>
                  <a:lnTo>
                    <a:pt x="523074" y="2897936"/>
                  </a:lnTo>
                  <a:lnTo>
                    <a:pt x="497014" y="2916415"/>
                  </a:lnTo>
                  <a:lnTo>
                    <a:pt x="503923" y="2926143"/>
                  </a:lnTo>
                  <a:lnTo>
                    <a:pt x="552856" y="2891447"/>
                  </a:lnTo>
                  <a:lnTo>
                    <a:pt x="564146" y="2883446"/>
                  </a:lnTo>
                  <a:close/>
                </a:path>
                <a:path w="3206750" h="4506595">
                  <a:moveTo>
                    <a:pt x="582295" y="4107040"/>
                  </a:moveTo>
                  <a:lnTo>
                    <a:pt x="572071" y="4092625"/>
                  </a:lnTo>
                  <a:lnTo>
                    <a:pt x="551053" y="4062971"/>
                  </a:lnTo>
                  <a:lnTo>
                    <a:pt x="550887" y="4062742"/>
                  </a:lnTo>
                  <a:lnTo>
                    <a:pt x="550887" y="4083354"/>
                  </a:lnTo>
                  <a:lnTo>
                    <a:pt x="526211" y="4100855"/>
                  </a:lnTo>
                  <a:lnTo>
                    <a:pt x="517702" y="4100626"/>
                  </a:lnTo>
                  <a:lnTo>
                    <a:pt x="513511" y="4094721"/>
                  </a:lnTo>
                  <a:lnTo>
                    <a:pt x="511238" y="4089577"/>
                  </a:lnTo>
                  <a:lnTo>
                    <a:pt x="511683" y="4084409"/>
                  </a:lnTo>
                  <a:lnTo>
                    <a:pt x="514870" y="4079240"/>
                  </a:lnTo>
                  <a:lnTo>
                    <a:pt x="520801" y="4074058"/>
                  </a:lnTo>
                  <a:lnTo>
                    <a:pt x="536435" y="4062971"/>
                  </a:lnTo>
                  <a:lnTo>
                    <a:pt x="550887" y="4083354"/>
                  </a:lnTo>
                  <a:lnTo>
                    <a:pt x="550887" y="4062742"/>
                  </a:lnTo>
                  <a:lnTo>
                    <a:pt x="504685" y="4073677"/>
                  </a:lnTo>
                  <a:lnTo>
                    <a:pt x="498995" y="4092854"/>
                  </a:lnTo>
                  <a:lnTo>
                    <a:pt x="503047" y="4101795"/>
                  </a:lnTo>
                  <a:lnTo>
                    <a:pt x="508736" y="4107497"/>
                  </a:lnTo>
                  <a:lnTo>
                    <a:pt x="515670" y="4110647"/>
                  </a:lnTo>
                  <a:lnTo>
                    <a:pt x="523341" y="4111167"/>
                  </a:lnTo>
                  <a:lnTo>
                    <a:pt x="531253" y="4108932"/>
                  </a:lnTo>
                  <a:lnTo>
                    <a:pt x="528205" y="4145381"/>
                  </a:lnTo>
                  <a:lnTo>
                    <a:pt x="540029" y="4137012"/>
                  </a:lnTo>
                  <a:lnTo>
                    <a:pt x="542264" y="4108932"/>
                  </a:lnTo>
                  <a:lnTo>
                    <a:pt x="542747" y="4103052"/>
                  </a:lnTo>
                  <a:lnTo>
                    <a:pt x="545846" y="4100855"/>
                  </a:lnTo>
                  <a:lnTo>
                    <a:pt x="557453" y="4092625"/>
                  </a:lnTo>
                  <a:lnTo>
                    <a:pt x="572566" y="4113936"/>
                  </a:lnTo>
                  <a:lnTo>
                    <a:pt x="582295" y="4107040"/>
                  </a:lnTo>
                  <a:close/>
                </a:path>
                <a:path w="3206750" h="4506595">
                  <a:moveTo>
                    <a:pt x="599046" y="2943212"/>
                  </a:moveTo>
                  <a:lnTo>
                    <a:pt x="580618" y="2908681"/>
                  </a:lnTo>
                  <a:lnTo>
                    <a:pt x="566737" y="2902318"/>
                  </a:lnTo>
                  <a:lnTo>
                    <a:pt x="562965" y="2912465"/>
                  </a:lnTo>
                  <a:lnTo>
                    <a:pt x="571665" y="2915170"/>
                  </a:lnTo>
                  <a:lnTo>
                    <a:pt x="578142" y="2919641"/>
                  </a:lnTo>
                  <a:lnTo>
                    <a:pt x="582409" y="2925661"/>
                  </a:lnTo>
                  <a:lnTo>
                    <a:pt x="586600" y="2934030"/>
                  </a:lnTo>
                  <a:lnTo>
                    <a:pt x="586701" y="2941447"/>
                  </a:lnTo>
                  <a:lnTo>
                    <a:pt x="583018" y="2948165"/>
                  </a:lnTo>
                  <a:lnTo>
                    <a:pt x="575881" y="2954490"/>
                  </a:lnTo>
                  <a:lnTo>
                    <a:pt x="574332" y="2949841"/>
                  </a:lnTo>
                  <a:lnTo>
                    <a:pt x="571614" y="2944799"/>
                  </a:lnTo>
                  <a:lnTo>
                    <a:pt x="567499" y="2939034"/>
                  </a:lnTo>
                  <a:lnTo>
                    <a:pt x="567309" y="2938818"/>
                  </a:lnTo>
                  <a:lnTo>
                    <a:pt x="567309" y="2960560"/>
                  </a:lnTo>
                  <a:lnTo>
                    <a:pt x="561162" y="2964916"/>
                  </a:lnTo>
                  <a:lnTo>
                    <a:pt x="557364" y="2965691"/>
                  </a:lnTo>
                  <a:lnTo>
                    <a:pt x="553021" y="2965462"/>
                  </a:lnTo>
                  <a:lnTo>
                    <a:pt x="543407" y="2962198"/>
                  </a:lnTo>
                  <a:lnTo>
                    <a:pt x="539254" y="2959049"/>
                  </a:lnTo>
                  <a:lnTo>
                    <a:pt x="530136" y="2946184"/>
                  </a:lnTo>
                  <a:lnTo>
                    <a:pt x="530021" y="2937916"/>
                  </a:lnTo>
                  <a:lnTo>
                    <a:pt x="536155" y="2933560"/>
                  </a:lnTo>
                  <a:lnTo>
                    <a:pt x="541286" y="2931795"/>
                  </a:lnTo>
                  <a:lnTo>
                    <a:pt x="546963" y="2933357"/>
                  </a:lnTo>
                  <a:lnTo>
                    <a:pt x="567309" y="2960560"/>
                  </a:lnTo>
                  <a:lnTo>
                    <a:pt x="567309" y="2938818"/>
                  </a:lnTo>
                  <a:lnTo>
                    <a:pt x="561276" y="2931795"/>
                  </a:lnTo>
                  <a:lnTo>
                    <a:pt x="557847" y="2927807"/>
                  </a:lnTo>
                  <a:lnTo>
                    <a:pt x="547966" y="2921177"/>
                  </a:lnTo>
                  <a:lnTo>
                    <a:pt x="538124" y="2919628"/>
                  </a:lnTo>
                  <a:lnTo>
                    <a:pt x="528497" y="2923502"/>
                  </a:lnTo>
                  <a:lnTo>
                    <a:pt x="522046" y="2930448"/>
                  </a:lnTo>
                  <a:lnTo>
                    <a:pt x="519404" y="2939034"/>
                  </a:lnTo>
                  <a:lnTo>
                    <a:pt x="520573" y="2948584"/>
                  </a:lnTo>
                  <a:lnTo>
                    <a:pt x="550278" y="2972638"/>
                  </a:lnTo>
                  <a:lnTo>
                    <a:pt x="541362" y="2978950"/>
                  </a:lnTo>
                  <a:lnTo>
                    <a:pt x="548259" y="2988691"/>
                  </a:lnTo>
                  <a:lnTo>
                    <a:pt x="580682" y="2965691"/>
                  </a:lnTo>
                  <a:lnTo>
                    <a:pt x="585431" y="2962325"/>
                  </a:lnTo>
                  <a:lnTo>
                    <a:pt x="593534" y="2954490"/>
                  </a:lnTo>
                  <a:lnTo>
                    <a:pt x="594715" y="2953359"/>
                  </a:lnTo>
                  <a:lnTo>
                    <a:pt x="599046" y="2943212"/>
                  </a:lnTo>
                  <a:close/>
                </a:path>
                <a:path w="3206750" h="4506595">
                  <a:moveTo>
                    <a:pt x="610196" y="369570"/>
                  </a:moveTo>
                  <a:lnTo>
                    <a:pt x="598703" y="343827"/>
                  </a:lnTo>
                  <a:lnTo>
                    <a:pt x="598703" y="369570"/>
                  </a:lnTo>
                  <a:lnTo>
                    <a:pt x="596963" y="383540"/>
                  </a:lnTo>
                  <a:lnTo>
                    <a:pt x="593458" y="388620"/>
                  </a:lnTo>
                  <a:lnTo>
                    <a:pt x="587565" y="392430"/>
                  </a:lnTo>
                  <a:lnTo>
                    <a:pt x="581431" y="396240"/>
                  </a:lnTo>
                  <a:lnTo>
                    <a:pt x="575360" y="397522"/>
                  </a:lnTo>
                  <a:lnTo>
                    <a:pt x="569366" y="397522"/>
                  </a:lnTo>
                  <a:lnTo>
                    <a:pt x="563422" y="396240"/>
                  </a:lnTo>
                  <a:lnTo>
                    <a:pt x="547484" y="373380"/>
                  </a:lnTo>
                  <a:lnTo>
                    <a:pt x="546862" y="367030"/>
                  </a:lnTo>
                  <a:lnTo>
                    <a:pt x="547966" y="360680"/>
                  </a:lnTo>
                  <a:lnTo>
                    <a:pt x="548182" y="359422"/>
                  </a:lnTo>
                  <a:lnTo>
                    <a:pt x="551535" y="353072"/>
                  </a:lnTo>
                  <a:lnTo>
                    <a:pt x="557034" y="347980"/>
                  </a:lnTo>
                  <a:lnTo>
                    <a:pt x="566267" y="344170"/>
                  </a:lnTo>
                  <a:lnTo>
                    <a:pt x="575551" y="344170"/>
                  </a:lnTo>
                  <a:lnTo>
                    <a:pt x="584377" y="347980"/>
                  </a:lnTo>
                  <a:lnTo>
                    <a:pt x="592213" y="355600"/>
                  </a:lnTo>
                  <a:lnTo>
                    <a:pt x="596887" y="363220"/>
                  </a:lnTo>
                  <a:lnTo>
                    <a:pt x="598703" y="369570"/>
                  </a:lnTo>
                  <a:lnTo>
                    <a:pt x="598703" y="343827"/>
                  </a:lnTo>
                  <a:lnTo>
                    <a:pt x="571766" y="330200"/>
                  </a:lnTo>
                  <a:lnTo>
                    <a:pt x="564959" y="331470"/>
                  </a:lnTo>
                  <a:lnTo>
                    <a:pt x="538454" y="360680"/>
                  </a:lnTo>
                  <a:lnTo>
                    <a:pt x="533120" y="353072"/>
                  </a:lnTo>
                  <a:lnTo>
                    <a:pt x="523392" y="359422"/>
                  </a:lnTo>
                  <a:lnTo>
                    <a:pt x="582510" y="443230"/>
                  </a:lnTo>
                  <a:lnTo>
                    <a:pt x="592239" y="436880"/>
                  </a:lnTo>
                  <a:lnTo>
                    <a:pt x="572198" y="407670"/>
                  </a:lnTo>
                  <a:lnTo>
                    <a:pt x="579132" y="408940"/>
                  </a:lnTo>
                  <a:lnTo>
                    <a:pt x="608330" y="383540"/>
                  </a:lnTo>
                  <a:lnTo>
                    <a:pt x="610031" y="377190"/>
                  </a:lnTo>
                  <a:lnTo>
                    <a:pt x="610196" y="369570"/>
                  </a:lnTo>
                  <a:close/>
                </a:path>
                <a:path w="3206750" h="4506595">
                  <a:moveTo>
                    <a:pt x="696036" y="327672"/>
                  </a:moveTo>
                  <a:lnTo>
                    <a:pt x="670598" y="292100"/>
                  </a:lnTo>
                  <a:lnTo>
                    <a:pt x="653338" y="267970"/>
                  </a:lnTo>
                  <a:lnTo>
                    <a:pt x="644994" y="274320"/>
                  </a:lnTo>
                  <a:lnTo>
                    <a:pt x="644194" y="318770"/>
                  </a:lnTo>
                  <a:lnTo>
                    <a:pt x="601103" y="304800"/>
                  </a:lnTo>
                  <a:lnTo>
                    <a:pt x="592188" y="311150"/>
                  </a:lnTo>
                  <a:lnTo>
                    <a:pt x="634885" y="372122"/>
                  </a:lnTo>
                  <a:lnTo>
                    <a:pt x="644613" y="364490"/>
                  </a:lnTo>
                  <a:lnTo>
                    <a:pt x="614070" y="321322"/>
                  </a:lnTo>
                  <a:lnTo>
                    <a:pt x="655091" y="334022"/>
                  </a:lnTo>
                  <a:lnTo>
                    <a:pt x="655294" y="321322"/>
                  </a:lnTo>
                  <a:lnTo>
                    <a:pt x="655332" y="318770"/>
                  </a:lnTo>
                  <a:lnTo>
                    <a:pt x="655764" y="292100"/>
                  </a:lnTo>
                  <a:lnTo>
                    <a:pt x="686308" y="335280"/>
                  </a:lnTo>
                  <a:lnTo>
                    <a:pt x="696036" y="327672"/>
                  </a:lnTo>
                  <a:close/>
                </a:path>
                <a:path w="3206750" h="4506595">
                  <a:moveTo>
                    <a:pt x="756856" y="266700"/>
                  </a:moveTo>
                  <a:lnTo>
                    <a:pt x="755878" y="259080"/>
                  </a:lnTo>
                  <a:lnTo>
                    <a:pt x="753376" y="251472"/>
                  </a:lnTo>
                  <a:lnTo>
                    <a:pt x="749312" y="245122"/>
                  </a:lnTo>
                  <a:lnTo>
                    <a:pt x="745490" y="240474"/>
                  </a:lnTo>
                  <a:lnTo>
                    <a:pt x="745490" y="265430"/>
                  </a:lnTo>
                  <a:lnTo>
                    <a:pt x="743127" y="279400"/>
                  </a:lnTo>
                  <a:lnTo>
                    <a:pt x="739279" y="285750"/>
                  </a:lnTo>
                  <a:lnTo>
                    <a:pt x="726541" y="294640"/>
                  </a:lnTo>
                  <a:lnTo>
                    <a:pt x="719963" y="295922"/>
                  </a:lnTo>
                  <a:lnTo>
                    <a:pt x="705954" y="293370"/>
                  </a:lnTo>
                  <a:lnTo>
                    <a:pt x="700201" y="289572"/>
                  </a:lnTo>
                  <a:lnTo>
                    <a:pt x="695680" y="283222"/>
                  </a:lnTo>
                  <a:lnTo>
                    <a:pt x="690994" y="276872"/>
                  </a:lnTo>
                  <a:lnTo>
                    <a:pt x="707720" y="241300"/>
                  </a:lnTo>
                  <a:lnTo>
                    <a:pt x="714400" y="240030"/>
                  </a:lnTo>
                  <a:lnTo>
                    <a:pt x="721436" y="240030"/>
                  </a:lnTo>
                  <a:lnTo>
                    <a:pt x="728459" y="241300"/>
                  </a:lnTo>
                  <a:lnTo>
                    <a:pt x="734314" y="245122"/>
                  </a:lnTo>
                  <a:lnTo>
                    <a:pt x="743673" y="259080"/>
                  </a:lnTo>
                  <a:lnTo>
                    <a:pt x="745490" y="265430"/>
                  </a:lnTo>
                  <a:lnTo>
                    <a:pt x="745490" y="240474"/>
                  </a:lnTo>
                  <a:lnTo>
                    <a:pt x="724369" y="228600"/>
                  </a:lnTo>
                  <a:lnTo>
                    <a:pt x="716851" y="228600"/>
                  </a:lnTo>
                  <a:lnTo>
                    <a:pt x="683742" y="247650"/>
                  </a:lnTo>
                  <a:lnTo>
                    <a:pt x="677748" y="269240"/>
                  </a:lnTo>
                  <a:lnTo>
                    <a:pt x="678751" y="275590"/>
                  </a:lnTo>
                  <a:lnTo>
                    <a:pt x="717715" y="307340"/>
                  </a:lnTo>
                  <a:lnTo>
                    <a:pt x="725068" y="306070"/>
                  </a:lnTo>
                  <a:lnTo>
                    <a:pt x="754214" y="280670"/>
                  </a:lnTo>
                  <a:lnTo>
                    <a:pt x="756323" y="274320"/>
                  </a:lnTo>
                  <a:lnTo>
                    <a:pt x="756856" y="266700"/>
                  </a:lnTo>
                  <a:close/>
                </a:path>
                <a:path w="3206750" h="4506595">
                  <a:moveTo>
                    <a:pt x="835710" y="228600"/>
                  </a:moveTo>
                  <a:lnTo>
                    <a:pt x="822083" y="209550"/>
                  </a:lnTo>
                  <a:lnTo>
                    <a:pt x="793013" y="168922"/>
                  </a:lnTo>
                  <a:lnTo>
                    <a:pt x="783285" y="175272"/>
                  </a:lnTo>
                  <a:lnTo>
                    <a:pt x="801014" y="200672"/>
                  </a:lnTo>
                  <a:lnTo>
                    <a:pt x="766267" y="224790"/>
                  </a:lnTo>
                  <a:lnTo>
                    <a:pt x="748538" y="200672"/>
                  </a:lnTo>
                  <a:lnTo>
                    <a:pt x="738809" y="207022"/>
                  </a:lnTo>
                  <a:lnTo>
                    <a:pt x="781507" y="267970"/>
                  </a:lnTo>
                  <a:lnTo>
                    <a:pt x="791235" y="260350"/>
                  </a:lnTo>
                  <a:lnTo>
                    <a:pt x="772769" y="234950"/>
                  </a:lnTo>
                  <a:lnTo>
                    <a:pt x="786663" y="224790"/>
                  </a:lnTo>
                  <a:lnTo>
                    <a:pt x="807504" y="209550"/>
                  </a:lnTo>
                  <a:lnTo>
                    <a:pt x="825982" y="236220"/>
                  </a:lnTo>
                  <a:lnTo>
                    <a:pt x="835710" y="228600"/>
                  </a:lnTo>
                  <a:close/>
                </a:path>
                <a:path w="3206750" h="4506595">
                  <a:moveTo>
                    <a:pt x="875665" y="200672"/>
                  </a:moveTo>
                  <a:lnTo>
                    <a:pt x="843978" y="156222"/>
                  </a:lnTo>
                  <a:lnTo>
                    <a:pt x="839457" y="149872"/>
                  </a:lnTo>
                  <a:lnTo>
                    <a:pt x="862736" y="133350"/>
                  </a:lnTo>
                  <a:lnTo>
                    <a:pt x="856246" y="124472"/>
                  </a:lnTo>
                  <a:lnTo>
                    <a:pt x="800188" y="163830"/>
                  </a:lnTo>
                  <a:lnTo>
                    <a:pt x="806678" y="172720"/>
                  </a:lnTo>
                  <a:lnTo>
                    <a:pt x="829729" y="156222"/>
                  </a:lnTo>
                  <a:lnTo>
                    <a:pt x="865936" y="208280"/>
                  </a:lnTo>
                  <a:lnTo>
                    <a:pt x="875665" y="200672"/>
                  </a:lnTo>
                  <a:close/>
                </a:path>
                <a:path w="3206750" h="4506595">
                  <a:moveTo>
                    <a:pt x="950506" y="129540"/>
                  </a:moveTo>
                  <a:lnTo>
                    <a:pt x="949528" y="121920"/>
                  </a:lnTo>
                  <a:lnTo>
                    <a:pt x="947026" y="114300"/>
                  </a:lnTo>
                  <a:lnTo>
                    <a:pt x="942962" y="107950"/>
                  </a:lnTo>
                  <a:lnTo>
                    <a:pt x="939139" y="103301"/>
                  </a:lnTo>
                  <a:lnTo>
                    <a:pt x="939139" y="128270"/>
                  </a:lnTo>
                  <a:lnTo>
                    <a:pt x="936777" y="142240"/>
                  </a:lnTo>
                  <a:lnTo>
                    <a:pt x="932929" y="148590"/>
                  </a:lnTo>
                  <a:lnTo>
                    <a:pt x="920191" y="157480"/>
                  </a:lnTo>
                  <a:lnTo>
                    <a:pt x="913612" y="158750"/>
                  </a:lnTo>
                  <a:lnTo>
                    <a:pt x="899591" y="156222"/>
                  </a:lnTo>
                  <a:lnTo>
                    <a:pt x="893851" y="152400"/>
                  </a:lnTo>
                  <a:lnTo>
                    <a:pt x="889330" y="146050"/>
                  </a:lnTo>
                  <a:lnTo>
                    <a:pt x="884656" y="138430"/>
                  </a:lnTo>
                  <a:lnTo>
                    <a:pt x="882878" y="132080"/>
                  </a:lnTo>
                  <a:lnTo>
                    <a:pt x="885240" y="118122"/>
                  </a:lnTo>
                  <a:lnTo>
                    <a:pt x="888847" y="113030"/>
                  </a:lnTo>
                  <a:lnTo>
                    <a:pt x="901369" y="104140"/>
                  </a:lnTo>
                  <a:lnTo>
                    <a:pt x="908050" y="101600"/>
                  </a:lnTo>
                  <a:lnTo>
                    <a:pt x="922108" y="104140"/>
                  </a:lnTo>
                  <a:lnTo>
                    <a:pt x="927963" y="107950"/>
                  </a:lnTo>
                  <a:lnTo>
                    <a:pt x="937336" y="121920"/>
                  </a:lnTo>
                  <a:lnTo>
                    <a:pt x="939139" y="128270"/>
                  </a:lnTo>
                  <a:lnTo>
                    <a:pt x="939139" y="103301"/>
                  </a:lnTo>
                  <a:lnTo>
                    <a:pt x="937742" y="101600"/>
                  </a:lnTo>
                  <a:lnTo>
                    <a:pt x="931837" y="96520"/>
                  </a:lnTo>
                  <a:lnTo>
                    <a:pt x="925258" y="93980"/>
                  </a:lnTo>
                  <a:lnTo>
                    <a:pt x="918019" y="91440"/>
                  </a:lnTo>
                  <a:lnTo>
                    <a:pt x="903097" y="91440"/>
                  </a:lnTo>
                  <a:lnTo>
                    <a:pt x="873937" y="116840"/>
                  </a:lnTo>
                  <a:lnTo>
                    <a:pt x="871397" y="132080"/>
                  </a:lnTo>
                  <a:lnTo>
                    <a:pt x="872388" y="138430"/>
                  </a:lnTo>
                  <a:lnTo>
                    <a:pt x="911364" y="170180"/>
                  </a:lnTo>
                  <a:lnTo>
                    <a:pt x="918718" y="168922"/>
                  </a:lnTo>
                  <a:lnTo>
                    <a:pt x="925944" y="166370"/>
                  </a:lnTo>
                  <a:lnTo>
                    <a:pt x="933043" y="161290"/>
                  </a:lnTo>
                  <a:lnTo>
                    <a:pt x="936205" y="158750"/>
                  </a:lnTo>
                  <a:lnTo>
                    <a:pt x="939380" y="156222"/>
                  </a:lnTo>
                  <a:lnTo>
                    <a:pt x="944333" y="149872"/>
                  </a:lnTo>
                  <a:lnTo>
                    <a:pt x="947864" y="143522"/>
                  </a:lnTo>
                  <a:lnTo>
                    <a:pt x="949972" y="135890"/>
                  </a:lnTo>
                  <a:lnTo>
                    <a:pt x="950506" y="129540"/>
                  </a:lnTo>
                  <a:close/>
                </a:path>
                <a:path w="3206750" h="4506595">
                  <a:moveTo>
                    <a:pt x="1018197" y="85090"/>
                  </a:moveTo>
                  <a:lnTo>
                    <a:pt x="1015085" y="77470"/>
                  </a:lnTo>
                  <a:lnTo>
                    <a:pt x="1014577" y="76200"/>
                  </a:lnTo>
                  <a:lnTo>
                    <a:pt x="1009078" y="68580"/>
                  </a:lnTo>
                  <a:lnTo>
                    <a:pt x="1005662" y="67271"/>
                  </a:lnTo>
                  <a:lnTo>
                    <a:pt x="1005662" y="87630"/>
                  </a:lnTo>
                  <a:lnTo>
                    <a:pt x="1004658" y="92722"/>
                  </a:lnTo>
                  <a:lnTo>
                    <a:pt x="1000963" y="97790"/>
                  </a:lnTo>
                  <a:lnTo>
                    <a:pt x="994575" y="102870"/>
                  </a:lnTo>
                  <a:lnTo>
                    <a:pt x="978484" y="114300"/>
                  </a:lnTo>
                  <a:lnTo>
                    <a:pt x="966254" y="96520"/>
                  </a:lnTo>
                  <a:lnTo>
                    <a:pt x="979665" y="87630"/>
                  </a:lnTo>
                  <a:lnTo>
                    <a:pt x="983500" y="85090"/>
                  </a:lnTo>
                  <a:lnTo>
                    <a:pt x="993114" y="77470"/>
                  </a:lnTo>
                  <a:lnTo>
                    <a:pt x="999921" y="77470"/>
                  </a:lnTo>
                  <a:lnTo>
                    <a:pt x="1003947" y="83820"/>
                  </a:lnTo>
                  <a:lnTo>
                    <a:pt x="1005662" y="87630"/>
                  </a:lnTo>
                  <a:lnTo>
                    <a:pt x="1005662" y="67271"/>
                  </a:lnTo>
                  <a:lnTo>
                    <a:pt x="1002474" y="66040"/>
                  </a:lnTo>
                  <a:lnTo>
                    <a:pt x="994587" y="68580"/>
                  </a:lnTo>
                  <a:lnTo>
                    <a:pt x="997585" y="62230"/>
                  </a:lnTo>
                  <a:lnTo>
                    <a:pt x="997013" y="55880"/>
                  </a:lnTo>
                  <a:lnTo>
                    <a:pt x="995032" y="53340"/>
                  </a:lnTo>
                  <a:lnTo>
                    <a:pt x="993063" y="50800"/>
                  </a:lnTo>
                  <a:lnTo>
                    <a:pt x="987602" y="45491"/>
                  </a:lnTo>
                  <a:lnTo>
                    <a:pt x="987602" y="64770"/>
                  </a:lnTo>
                  <a:lnTo>
                    <a:pt x="985367" y="69850"/>
                  </a:lnTo>
                  <a:lnTo>
                    <a:pt x="960005" y="87630"/>
                  </a:lnTo>
                  <a:lnTo>
                    <a:pt x="948601" y="72390"/>
                  </a:lnTo>
                  <a:lnTo>
                    <a:pt x="963536" y="60972"/>
                  </a:lnTo>
                  <a:lnTo>
                    <a:pt x="973264" y="54622"/>
                  </a:lnTo>
                  <a:lnTo>
                    <a:pt x="979398" y="53340"/>
                  </a:lnTo>
                  <a:lnTo>
                    <a:pt x="987602" y="64770"/>
                  </a:lnTo>
                  <a:lnTo>
                    <a:pt x="987602" y="45491"/>
                  </a:lnTo>
                  <a:lnTo>
                    <a:pt x="986536" y="44450"/>
                  </a:lnTo>
                  <a:lnTo>
                    <a:pt x="978598" y="43180"/>
                  </a:lnTo>
                  <a:lnTo>
                    <a:pt x="969010" y="45720"/>
                  </a:lnTo>
                  <a:lnTo>
                    <a:pt x="957478" y="52070"/>
                  </a:lnTo>
                  <a:lnTo>
                    <a:pt x="932459" y="69850"/>
                  </a:lnTo>
                  <a:lnTo>
                    <a:pt x="975169" y="130822"/>
                  </a:lnTo>
                  <a:lnTo>
                    <a:pt x="998448" y="114300"/>
                  </a:lnTo>
                  <a:lnTo>
                    <a:pt x="1002030" y="111772"/>
                  </a:lnTo>
                  <a:lnTo>
                    <a:pt x="1011796" y="102870"/>
                  </a:lnTo>
                  <a:lnTo>
                    <a:pt x="1017231" y="93980"/>
                  </a:lnTo>
                  <a:lnTo>
                    <a:pt x="1018197" y="85090"/>
                  </a:lnTo>
                  <a:close/>
                </a:path>
                <a:path w="3206750" h="4506595">
                  <a:moveTo>
                    <a:pt x="1086573" y="50800"/>
                  </a:moveTo>
                  <a:lnTo>
                    <a:pt x="1085659" y="49530"/>
                  </a:lnTo>
                  <a:lnTo>
                    <a:pt x="1072934" y="31750"/>
                  </a:lnTo>
                  <a:lnTo>
                    <a:pt x="1063586" y="18681"/>
                  </a:lnTo>
                  <a:lnTo>
                    <a:pt x="1063586" y="41922"/>
                  </a:lnTo>
                  <a:lnTo>
                    <a:pt x="1044079" y="69850"/>
                  </a:lnTo>
                  <a:lnTo>
                    <a:pt x="1035812" y="69850"/>
                  </a:lnTo>
                  <a:lnTo>
                    <a:pt x="1031455" y="63500"/>
                  </a:lnTo>
                  <a:lnTo>
                    <a:pt x="1029665" y="58420"/>
                  </a:lnTo>
                  <a:lnTo>
                    <a:pt x="1031227" y="52070"/>
                  </a:lnTo>
                  <a:lnTo>
                    <a:pt x="1058456" y="31750"/>
                  </a:lnTo>
                  <a:lnTo>
                    <a:pt x="1062812" y="38100"/>
                  </a:lnTo>
                  <a:lnTo>
                    <a:pt x="1063586" y="41922"/>
                  </a:lnTo>
                  <a:lnTo>
                    <a:pt x="1063586" y="18681"/>
                  </a:lnTo>
                  <a:lnTo>
                    <a:pt x="1060221" y="13970"/>
                  </a:lnTo>
                  <a:lnTo>
                    <a:pt x="1058938" y="12700"/>
                  </a:lnTo>
                  <a:lnTo>
                    <a:pt x="1051242" y="5080"/>
                  </a:lnTo>
                  <a:lnTo>
                    <a:pt x="1041095" y="0"/>
                  </a:lnTo>
                  <a:lnTo>
                    <a:pt x="1030008" y="1270"/>
                  </a:lnTo>
                  <a:lnTo>
                    <a:pt x="1018222" y="7620"/>
                  </a:lnTo>
                  <a:lnTo>
                    <a:pt x="1011897" y="12700"/>
                  </a:lnTo>
                  <a:lnTo>
                    <a:pt x="1006563" y="19050"/>
                  </a:lnTo>
                  <a:lnTo>
                    <a:pt x="1002550" y="25400"/>
                  </a:lnTo>
                  <a:lnTo>
                    <a:pt x="1000213" y="33020"/>
                  </a:lnTo>
                  <a:lnTo>
                    <a:pt x="1010361" y="36830"/>
                  </a:lnTo>
                  <a:lnTo>
                    <a:pt x="1013066" y="27940"/>
                  </a:lnTo>
                  <a:lnTo>
                    <a:pt x="1017524" y="21590"/>
                  </a:lnTo>
                  <a:lnTo>
                    <a:pt x="1023543" y="16522"/>
                  </a:lnTo>
                  <a:lnTo>
                    <a:pt x="1031913" y="12700"/>
                  </a:lnTo>
                  <a:lnTo>
                    <a:pt x="1039317" y="12700"/>
                  </a:lnTo>
                  <a:lnTo>
                    <a:pt x="1046048" y="16522"/>
                  </a:lnTo>
                  <a:lnTo>
                    <a:pt x="1052372" y="24130"/>
                  </a:lnTo>
                  <a:lnTo>
                    <a:pt x="1047737" y="25400"/>
                  </a:lnTo>
                  <a:lnTo>
                    <a:pt x="1042682" y="27940"/>
                  </a:lnTo>
                  <a:lnTo>
                    <a:pt x="1037018" y="31750"/>
                  </a:lnTo>
                  <a:lnTo>
                    <a:pt x="1025690" y="41922"/>
                  </a:lnTo>
                  <a:lnTo>
                    <a:pt x="1019073" y="52070"/>
                  </a:lnTo>
                  <a:lnTo>
                    <a:pt x="1017511" y="60972"/>
                  </a:lnTo>
                  <a:lnTo>
                    <a:pt x="1021397" y="71120"/>
                  </a:lnTo>
                  <a:lnTo>
                    <a:pt x="1028331" y="77470"/>
                  </a:lnTo>
                  <a:lnTo>
                    <a:pt x="1036916" y="80022"/>
                  </a:lnTo>
                  <a:lnTo>
                    <a:pt x="1046454" y="78740"/>
                  </a:lnTo>
                  <a:lnTo>
                    <a:pt x="1056335" y="73672"/>
                  </a:lnTo>
                  <a:lnTo>
                    <a:pt x="1061085" y="69850"/>
                  </a:lnTo>
                  <a:lnTo>
                    <a:pt x="1062672" y="68580"/>
                  </a:lnTo>
                  <a:lnTo>
                    <a:pt x="1067117" y="62230"/>
                  </a:lnTo>
                  <a:lnTo>
                    <a:pt x="1069721" y="55880"/>
                  </a:lnTo>
                  <a:lnTo>
                    <a:pt x="1070521" y="49530"/>
                  </a:lnTo>
                  <a:lnTo>
                    <a:pt x="1076845" y="58420"/>
                  </a:lnTo>
                  <a:lnTo>
                    <a:pt x="1086573" y="50800"/>
                  </a:lnTo>
                  <a:close/>
                </a:path>
                <a:path w="3206750" h="4506595">
                  <a:moveTo>
                    <a:pt x="2139162" y="3041916"/>
                  </a:moveTo>
                  <a:lnTo>
                    <a:pt x="2138743" y="3035592"/>
                  </a:lnTo>
                  <a:lnTo>
                    <a:pt x="2137613" y="3028048"/>
                  </a:lnTo>
                  <a:lnTo>
                    <a:pt x="2135771" y="3019272"/>
                  </a:lnTo>
                  <a:lnTo>
                    <a:pt x="2133193" y="3009087"/>
                  </a:lnTo>
                  <a:lnTo>
                    <a:pt x="2116658" y="2943720"/>
                  </a:lnTo>
                  <a:lnTo>
                    <a:pt x="2106003" y="2951264"/>
                  </a:lnTo>
                  <a:lnTo>
                    <a:pt x="2121408" y="3009087"/>
                  </a:lnTo>
                  <a:lnTo>
                    <a:pt x="2066391" y="2979356"/>
                  </a:lnTo>
                  <a:lnTo>
                    <a:pt x="2054923" y="2987484"/>
                  </a:lnTo>
                  <a:lnTo>
                    <a:pt x="2125256" y="3024809"/>
                  </a:lnTo>
                  <a:lnTo>
                    <a:pt x="2126602" y="3030651"/>
                  </a:lnTo>
                  <a:lnTo>
                    <a:pt x="2129358" y="3043136"/>
                  </a:lnTo>
                  <a:lnTo>
                    <a:pt x="2128456" y="3048470"/>
                  </a:lnTo>
                  <a:lnTo>
                    <a:pt x="2123122" y="3052254"/>
                  </a:lnTo>
                  <a:lnTo>
                    <a:pt x="2122157" y="3052597"/>
                  </a:lnTo>
                  <a:lnTo>
                    <a:pt x="2120976" y="3052902"/>
                  </a:lnTo>
                  <a:lnTo>
                    <a:pt x="2123148" y="3064078"/>
                  </a:lnTo>
                  <a:lnTo>
                    <a:pt x="2138896" y="3046996"/>
                  </a:lnTo>
                  <a:lnTo>
                    <a:pt x="2139162" y="3041916"/>
                  </a:lnTo>
                  <a:close/>
                </a:path>
                <a:path w="3206750" h="4506595">
                  <a:moveTo>
                    <a:pt x="2214727" y="2964688"/>
                  </a:moveTo>
                  <a:lnTo>
                    <a:pt x="2183473" y="2920631"/>
                  </a:lnTo>
                  <a:lnTo>
                    <a:pt x="2172017" y="2904464"/>
                  </a:lnTo>
                  <a:lnTo>
                    <a:pt x="2127085" y="2936316"/>
                  </a:lnTo>
                  <a:lnTo>
                    <a:pt x="2135873" y="2948711"/>
                  </a:lnTo>
                  <a:lnTo>
                    <a:pt x="2149538" y="2970403"/>
                  </a:lnTo>
                  <a:lnTo>
                    <a:pt x="2154682" y="2984195"/>
                  </a:lnTo>
                  <a:lnTo>
                    <a:pt x="2153704" y="2992412"/>
                  </a:lnTo>
                  <a:lnTo>
                    <a:pt x="2148967" y="2997377"/>
                  </a:lnTo>
                  <a:lnTo>
                    <a:pt x="2155545" y="3006648"/>
                  </a:lnTo>
                  <a:lnTo>
                    <a:pt x="2163724" y="3002229"/>
                  </a:lnTo>
                  <a:lnTo>
                    <a:pt x="2167521" y="2996057"/>
                  </a:lnTo>
                  <a:lnTo>
                    <a:pt x="2167001" y="2985998"/>
                  </a:lnTo>
                  <a:lnTo>
                    <a:pt x="2145347" y="2941472"/>
                  </a:lnTo>
                  <a:lnTo>
                    <a:pt x="2143379" y="2938691"/>
                  </a:lnTo>
                  <a:lnTo>
                    <a:pt x="2168855" y="2920631"/>
                  </a:lnTo>
                  <a:lnTo>
                    <a:pt x="2204986" y="2971584"/>
                  </a:lnTo>
                  <a:lnTo>
                    <a:pt x="2214727" y="2964688"/>
                  </a:lnTo>
                  <a:close/>
                </a:path>
                <a:path w="3206750" h="4506595">
                  <a:moveTo>
                    <a:pt x="2239657" y="2942653"/>
                  </a:moveTo>
                  <a:lnTo>
                    <a:pt x="2234730" y="2935706"/>
                  </a:lnTo>
                  <a:lnTo>
                    <a:pt x="2229294" y="2934678"/>
                  </a:lnTo>
                  <a:lnTo>
                    <a:pt x="2221306" y="2940342"/>
                  </a:lnTo>
                  <a:lnTo>
                    <a:pt x="2220595" y="2945727"/>
                  </a:lnTo>
                  <a:lnTo>
                    <a:pt x="2225522" y="2952673"/>
                  </a:lnTo>
                  <a:lnTo>
                    <a:pt x="2230755" y="2953677"/>
                  </a:lnTo>
                  <a:lnTo>
                    <a:pt x="2238972" y="2947835"/>
                  </a:lnTo>
                  <a:lnTo>
                    <a:pt x="2239657" y="2942653"/>
                  </a:lnTo>
                  <a:close/>
                </a:path>
                <a:path w="3206750" h="4506595">
                  <a:moveTo>
                    <a:pt x="2295677" y="2907284"/>
                  </a:moveTo>
                  <a:lnTo>
                    <a:pt x="2245169" y="2836062"/>
                  </a:lnTo>
                  <a:lnTo>
                    <a:pt x="2292312" y="2802636"/>
                  </a:lnTo>
                  <a:lnTo>
                    <a:pt x="2285327" y="2792793"/>
                  </a:lnTo>
                  <a:lnTo>
                    <a:pt x="2227656" y="2833687"/>
                  </a:lnTo>
                  <a:lnTo>
                    <a:pt x="2285136" y="2914764"/>
                  </a:lnTo>
                  <a:lnTo>
                    <a:pt x="2295677" y="2907284"/>
                  </a:lnTo>
                  <a:close/>
                </a:path>
                <a:path w="3206750" h="4506595">
                  <a:moveTo>
                    <a:pt x="2378875" y="2828798"/>
                  </a:moveTo>
                  <a:lnTo>
                    <a:pt x="2377998" y="2822206"/>
                  </a:lnTo>
                  <a:lnTo>
                    <a:pt x="2375484" y="2815107"/>
                  </a:lnTo>
                  <a:lnTo>
                    <a:pt x="2371420" y="2808160"/>
                  </a:lnTo>
                  <a:lnTo>
                    <a:pt x="2367597" y="2803664"/>
                  </a:lnTo>
                  <a:lnTo>
                    <a:pt x="2367597" y="2828798"/>
                  </a:lnTo>
                  <a:lnTo>
                    <a:pt x="2365235" y="2842653"/>
                  </a:lnTo>
                  <a:lnTo>
                    <a:pt x="2361387" y="2848521"/>
                  </a:lnTo>
                  <a:lnTo>
                    <a:pt x="2348649" y="2857550"/>
                  </a:lnTo>
                  <a:lnTo>
                    <a:pt x="2342070" y="2859074"/>
                  </a:lnTo>
                  <a:lnTo>
                    <a:pt x="2328049" y="2856484"/>
                  </a:lnTo>
                  <a:lnTo>
                    <a:pt x="2322309" y="2852559"/>
                  </a:lnTo>
                  <a:lnTo>
                    <a:pt x="2313114" y="2839580"/>
                  </a:lnTo>
                  <a:lnTo>
                    <a:pt x="2311336" y="2832658"/>
                  </a:lnTo>
                  <a:lnTo>
                    <a:pt x="2313698" y="2818803"/>
                  </a:lnTo>
                  <a:lnTo>
                    <a:pt x="2317318" y="2813100"/>
                  </a:lnTo>
                  <a:lnTo>
                    <a:pt x="2329827" y="2804236"/>
                  </a:lnTo>
                  <a:lnTo>
                    <a:pt x="2336508" y="2802636"/>
                  </a:lnTo>
                  <a:lnTo>
                    <a:pt x="2343556" y="2803728"/>
                  </a:lnTo>
                  <a:lnTo>
                    <a:pt x="2350566" y="2805023"/>
                  </a:lnTo>
                  <a:lnTo>
                    <a:pt x="2356421" y="2808871"/>
                  </a:lnTo>
                  <a:lnTo>
                    <a:pt x="2365794" y="2822079"/>
                  </a:lnTo>
                  <a:lnTo>
                    <a:pt x="2367597" y="2828798"/>
                  </a:lnTo>
                  <a:lnTo>
                    <a:pt x="2367597" y="2803664"/>
                  </a:lnTo>
                  <a:lnTo>
                    <a:pt x="2338959" y="2791422"/>
                  </a:lnTo>
                  <a:lnTo>
                    <a:pt x="2331555" y="2792539"/>
                  </a:lnTo>
                  <a:lnTo>
                    <a:pt x="2302395" y="2817342"/>
                  </a:lnTo>
                  <a:lnTo>
                    <a:pt x="2299932" y="2832658"/>
                  </a:lnTo>
                  <a:lnTo>
                    <a:pt x="2300846" y="2839402"/>
                  </a:lnTo>
                  <a:lnTo>
                    <a:pt x="2332329" y="2869641"/>
                  </a:lnTo>
                  <a:lnTo>
                    <a:pt x="2339822" y="2870136"/>
                  </a:lnTo>
                  <a:lnTo>
                    <a:pt x="2347176" y="2869057"/>
                  </a:lnTo>
                  <a:lnTo>
                    <a:pt x="2354402" y="2866402"/>
                  </a:lnTo>
                  <a:lnTo>
                    <a:pt x="2361501" y="2862186"/>
                  </a:lnTo>
                  <a:lnTo>
                    <a:pt x="2365210" y="2859074"/>
                  </a:lnTo>
                  <a:lnTo>
                    <a:pt x="2367838" y="2856877"/>
                  </a:lnTo>
                  <a:lnTo>
                    <a:pt x="2372791" y="2850896"/>
                  </a:lnTo>
                  <a:lnTo>
                    <a:pt x="2376322" y="2844254"/>
                  </a:lnTo>
                  <a:lnTo>
                    <a:pt x="2378430" y="2836951"/>
                  </a:lnTo>
                  <a:lnTo>
                    <a:pt x="2378875" y="2830753"/>
                  </a:lnTo>
                  <a:lnTo>
                    <a:pt x="2378875" y="2828798"/>
                  </a:lnTo>
                  <a:close/>
                </a:path>
                <a:path w="3206750" h="4506595">
                  <a:moveTo>
                    <a:pt x="2413343" y="2823857"/>
                  </a:moveTo>
                  <a:lnTo>
                    <a:pt x="2377135" y="2772778"/>
                  </a:lnTo>
                  <a:lnTo>
                    <a:pt x="2411298" y="2748559"/>
                  </a:lnTo>
                  <a:lnTo>
                    <a:pt x="2404808" y="2739402"/>
                  </a:lnTo>
                  <a:lnTo>
                    <a:pt x="2360917" y="2770530"/>
                  </a:lnTo>
                  <a:lnTo>
                    <a:pt x="2403627" y="2830753"/>
                  </a:lnTo>
                  <a:lnTo>
                    <a:pt x="2413343" y="2823857"/>
                  </a:lnTo>
                  <a:close/>
                </a:path>
                <a:path w="3206750" h="4506595">
                  <a:moveTo>
                    <a:pt x="2499207" y="2743479"/>
                  </a:moveTo>
                  <a:lnTo>
                    <a:pt x="2487930" y="2718346"/>
                  </a:lnTo>
                  <a:lnTo>
                    <a:pt x="2487930" y="2743479"/>
                  </a:lnTo>
                  <a:lnTo>
                    <a:pt x="2485567" y="2757335"/>
                  </a:lnTo>
                  <a:lnTo>
                    <a:pt x="2481719" y="2763189"/>
                  </a:lnTo>
                  <a:lnTo>
                    <a:pt x="2468981" y="2772232"/>
                  </a:lnTo>
                  <a:lnTo>
                    <a:pt x="2462415" y="2773756"/>
                  </a:lnTo>
                  <a:lnTo>
                    <a:pt x="2448395" y="2771165"/>
                  </a:lnTo>
                  <a:lnTo>
                    <a:pt x="2442641" y="2767241"/>
                  </a:lnTo>
                  <a:lnTo>
                    <a:pt x="2433447" y="2754261"/>
                  </a:lnTo>
                  <a:lnTo>
                    <a:pt x="2431669" y="2747340"/>
                  </a:lnTo>
                  <a:lnTo>
                    <a:pt x="2434031" y="2733484"/>
                  </a:lnTo>
                  <a:lnTo>
                    <a:pt x="2437650" y="2727795"/>
                  </a:lnTo>
                  <a:lnTo>
                    <a:pt x="2450160" y="2718917"/>
                  </a:lnTo>
                  <a:lnTo>
                    <a:pt x="2456853" y="2717304"/>
                  </a:lnTo>
                  <a:lnTo>
                    <a:pt x="2463889" y="2718409"/>
                  </a:lnTo>
                  <a:lnTo>
                    <a:pt x="2470899" y="2719705"/>
                  </a:lnTo>
                  <a:lnTo>
                    <a:pt x="2476754" y="2723553"/>
                  </a:lnTo>
                  <a:lnTo>
                    <a:pt x="2486126" y="2736748"/>
                  </a:lnTo>
                  <a:lnTo>
                    <a:pt x="2487930" y="2743479"/>
                  </a:lnTo>
                  <a:lnTo>
                    <a:pt x="2487930" y="2718346"/>
                  </a:lnTo>
                  <a:lnTo>
                    <a:pt x="2459291" y="2706103"/>
                  </a:lnTo>
                  <a:lnTo>
                    <a:pt x="2451887" y="2707233"/>
                  </a:lnTo>
                  <a:lnTo>
                    <a:pt x="2422728" y="2732036"/>
                  </a:lnTo>
                  <a:lnTo>
                    <a:pt x="2420264" y="2747340"/>
                  </a:lnTo>
                  <a:lnTo>
                    <a:pt x="2421178" y="2754084"/>
                  </a:lnTo>
                  <a:lnTo>
                    <a:pt x="2452662" y="2784322"/>
                  </a:lnTo>
                  <a:lnTo>
                    <a:pt x="2460155" y="2784818"/>
                  </a:lnTo>
                  <a:lnTo>
                    <a:pt x="2467508" y="2783738"/>
                  </a:lnTo>
                  <a:lnTo>
                    <a:pt x="2474734" y="2781084"/>
                  </a:lnTo>
                  <a:lnTo>
                    <a:pt x="2481834" y="2776867"/>
                  </a:lnTo>
                  <a:lnTo>
                    <a:pt x="2485542" y="2773756"/>
                  </a:lnTo>
                  <a:lnTo>
                    <a:pt x="2488171" y="2771559"/>
                  </a:lnTo>
                  <a:lnTo>
                    <a:pt x="2493124" y="2765577"/>
                  </a:lnTo>
                  <a:lnTo>
                    <a:pt x="2496655" y="2758935"/>
                  </a:lnTo>
                  <a:lnTo>
                    <a:pt x="2498763" y="2751632"/>
                  </a:lnTo>
                  <a:lnTo>
                    <a:pt x="2499106" y="2746756"/>
                  </a:lnTo>
                  <a:lnTo>
                    <a:pt x="2499207" y="2743479"/>
                  </a:lnTo>
                  <a:close/>
                </a:path>
                <a:path w="3206750" h="4506595">
                  <a:moveTo>
                    <a:pt x="2574912" y="2709303"/>
                  </a:moveTo>
                  <a:lnTo>
                    <a:pt x="2543670" y="2665247"/>
                  </a:lnTo>
                  <a:lnTo>
                    <a:pt x="2532215" y="2649080"/>
                  </a:lnTo>
                  <a:lnTo>
                    <a:pt x="2487269" y="2680944"/>
                  </a:lnTo>
                  <a:lnTo>
                    <a:pt x="2496058" y="2693327"/>
                  </a:lnTo>
                  <a:lnTo>
                    <a:pt x="2509723" y="2715018"/>
                  </a:lnTo>
                  <a:lnTo>
                    <a:pt x="2514879" y="2728811"/>
                  </a:lnTo>
                  <a:lnTo>
                    <a:pt x="2513888" y="2737027"/>
                  </a:lnTo>
                  <a:lnTo>
                    <a:pt x="2509164" y="2742006"/>
                  </a:lnTo>
                  <a:lnTo>
                    <a:pt x="2515730" y="2751264"/>
                  </a:lnTo>
                  <a:lnTo>
                    <a:pt x="2523909" y="2746857"/>
                  </a:lnTo>
                  <a:lnTo>
                    <a:pt x="2527719" y="2740685"/>
                  </a:lnTo>
                  <a:lnTo>
                    <a:pt x="2527185" y="2730614"/>
                  </a:lnTo>
                  <a:lnTo>
                    <a:pt x="2505545" y="2686088"/>
                  </a:lnTo>
                  <a:lnTo>
                    <a:pt x="2503576" y="2683306"/>
                  </a:lnTo>
                  <a:lnTo>
                    <a:pt x="2529052" y="2665247"/>
                  </a:lnTo>
                  <a:lnTo>
                    <a:pt x="2565184" y="2716199"/>
                  </a:lnTo>
                  <a:lnTo>
                    <a:pt x="2574912" y="2709303"/>
                  </a:lnTo>
                  <a:close/>
                </a:path>
                <a:path w="3206750" h="4506595">
                  <a:moveTo>
                    <a:pt x="2637218" y="2665120"/>
                  </a:moveTo>
                  <a:lnTo>
                    <a:pt x="2627007" y="2650718"/>
                  </a:lnTo>
                  <a:lnTo>
                    <a:pt x="2605976" y="2621064"/>
                  </a:lnTo>
                  <a:lnTo>
                    <a:pt x="2605811" y="2620835"/>
                  </a:lnTo>
                  <a:lnTo>
                    <a:pt x="2605811" y="2641447"/>
                  </a:lnTo>
                  <a:lnTo>
                    <a:pt x="2581148" y="2658948"/>
                  </a:lnTo>
                  <a:lnTo>
                    <a:pt x="2572626" y="2658719"/>
                  </a:lnTo>
                  <a:lnTo>
                    <a:pt x="2568448" y="2652801"/>
                  </a:lnTo>
                  <a:lnTo>
                    <a:pt x="2566162" y="2647670"/>
                  </a:lnTo>
                  <a:lnTo>
                    <a:pt x="2566606" y="2642501"/>
                  </a:lnTo>
                  <a:lnTo>
                    <a:pt x="2569794" y="2637332"/>
                  </a:lnTo>
                  <a:lnTo>
                    <a:pt x="2575725" y="2632151"/>
                  </a:lnTo>
                  <a:lnTo>
                    <a:pt x="2591358" y="2621064"/>
                  </a:lnTo>
                  <a:lnTo>
                    <a:pt x="2605811" y="2641447"/>
                  </a:lnTo>
                  <a:lnTo>
                    <a:pt x="2605811" y="2620835"/>
                  </a:lnTo>
                  <a:lnTo>
                    <a:pt x="2559608" y="2631770"/>
                  </a:lnTo>
                  <a:lnTo>
                    <a:pt x="2553919" y="2650947"/>
                  </a:lnTo>
                  <a:lnTo>
                    <a:pt x="2557970" y="2659888"/>
                  </a:lnTo>
                  <a:lnTo>
                    <a:pt x="2563672" y="2665590"/>
                  </a:lnTo>
                  <a:lnTo>
                    <a:pt x="2570594" y="2668752"/>
                  </a:lnTo>
                  <a:lnTo>
                    <a:pt x="2578265" y="2669260"/>
                  </a:lnTo>
                  <a:lnTo>
                    <a:pt x="2586190" y="2667025"/>
                  </a:lnTo>
                  <a:lnTo>
                    <a:pt x="2583142" y="2703474"/>
                  </a:lnTo>
                  <a:lnTo>
                    <a:pt x="2594953" y="2695092"/>
                  </a:lnTo>
                  <a:lnTo>
                    <a:pt x="2597188" y="2667025"/>
                  </a:lnTo>
                  <a:lnTo>
                    <a:pt x="2597670" y="2661145"/>
                  </a:lnTo>
                  <a:lnTo>
                    <a:pt x="2600769" y="2658948"/>
                  </a:lnTo>
                  <a:lnTo>
                    <a:pt x="2612390" y="2650718"/>
                  </a:lnTo>
                  <a:lnTo>
                    <a:pt x="2627490" y="2672016"/>
                  </a:lnTo>
                  <a:lnTo>
                    <a:pt x="2637218" y="2665120"/>
                  </a:lnTo>
                  <a:close/>
                </a:path>
                <a:path w="3206750" h="4506595">
                  <a:moveTo>
                    <a:pt x="2707157" y="291160"/>
                  </a:moveTo>
                  <a:lnTo>
                    <a:pt x="2699601" y="280504"/>
                  </a:lnTo>
                  <a:lnTo>
                    <a:pt x="2641777" y="295922"/>
                  </a:lnTo>
                  <a:lnTo>
                    <a:pt x="2671521" y="240893"/>
                  </a:lnTo>
                  <a:lnTo>
                    <a:pt x="2663393" y="229438"/>
                  </a:lnTo>
                  <a:lnTo>
                    <a:pt x="2626055" y="299758"/>
                  </a:lnTo>
                  <a:lnTo>
                    <a:pt x="2620226" y="301117"/>
                  </a:lnTo>
                  <a:lnTo>
                    <a:pt x="2607741" y="303872"/>
                  </a:lnTo>
                  <a:lnTo>
                    <a:pt x="2602395" y="302958"/>
                  </a:lnTo>
                  <a:lnTo>
                    <a:pt x="2598623" y="297637"/>
                  </a:lnTo>
                  <a:lnTo>
                    <a:pt x="2598280" y="296659"/>
                  </a:lnTo>
                  <a:lnTo>
                    <a:pt x="2597962" y="295490"/>
                  </a:lnTo>
                  <a:lnTo>
                    <a:pt x="2586799" y="297662"/>
                  </a:lnTo>
                  <a:lnTo>
                    <a:pt x="2608961" y="313677"/>
                  </a:lnTo>
                  <a:lnTo>
                    <a:pt x="2615273" y="313258"/>
                  </a:lnTo>
                  <a:lnTo>
                    <a:pt x="2622816" y="312127"/>
                  </a:lnTo>
                  <a:lnTo>
                    <a:pt x="2631592" y="310273"/>
                  </a:lnTo>
                  <a:lnTo>
                    <a:pt x="2656890" y="303872"/>
                  </a:lnTo>
                  <a:lnTo>
                    <a:pt x="2688323" y="295922"/>
                  </a:lnTo>
                  <a:lnTo>
                    <a:pt x="2707157" y="291160"/>
                  </a:lnTo>
                  <a:close/>
                </a:path>
                <a:path w="3206750" h="4506595">
                  <a:moveTo>
                    <a:pt x="2716187" y="403809"/>
                  </a:moveTo>
                  <a:lnTo>
                    <a:pt x="2710523" y="395808"/>
                  </a:lnTo>
                  <a:lnTo>
                    <a:pt x="2705138" y="395109"/>
                  </a:lnTo>
                  <a:lnTo>
                    <a:pt x="2698191" y="400037"/>
                  </a:lnTo>
                  <a:lnTo>
                    <a:pt x="2697200" y="405257"/>
                  </a:lnTo>
                  <a:lnTo>
                    <a:pt x="2703030" y="413486"/>
                  </a:lnTo>
                  <a:lnTo>
                    <a:pt x="2708211" y="414159"/>
                  </a:lnTo>
                  <a:lnTo>
                    <a:pt x="2715158" y="409232"/>
                  </a:lnTo>
                  <a:lnTo>
                    <a:pt x="2716187" y="403809"/>
                  </a:lnTo>
                  <a:close/>
                </a:path>
                <a:path w="3206750" h="4506595">
                  <a:moveTo>
                    <a:pt x="2746413" y="346532"/>
                  </a:moveTo>
                  <a:lnTo>
                    <a:pt x="2726105" y="317893"/>
                  </a:lnTo>
                  <a:lnTo>
                    <a:pt x="2714548" y="301586"/>
                  </a:lnTo>
                  <a:lnTo>
                    <a:pt x="2702153" y="310375"/>
                  </a:lnTo>
                  <a:lnTo>
                    <a:pt x="2680462" y="324053"/>
                  </a:lnTo>
                  <a:lnTo>
                    <a:pt x="2666669" y="329196"/>
                  </a:lnTo>
                  <a:lnTo>
                    <a:pt x="2658453" y="328218"/>
                  </a:lnTo>
                  <a:lnTo>
                    <a:pt x="2653487" y="323469"/>
                  </a:lnTo>
                  <a:lnTo>
                    <a:pt x="2644216" y="330047"/>
                  </a:lnTo>
                  <a:lnTo>
                    <a:pt x="2648635" y="338226"/>
                  </a:lnTo>
                  <a:lnTo>
                    <a:pt x="2654808" y="342036"/>
                  </a:lnTo>
                  <a:lnTo>
                    <a:pt x="2664879" y="341503"/>
                  </a:lnTo>
                  <a:lnTo>
                    <a:pt x="2673337" y="339852"/>
                  </a:lnTo>
                  <a:lnTo>
                    <a:pt x="2683611" y="335661"/>
                  </a:lnTo>
                  <a:lnTo>
                    <a:pt x="2695270" y="329196"/>
                  </a:lnTo>
                  <a:lnTo>
                    <a:pt x="2695638" y="328993"/>
                  </a:lnTo>
                  <a:lnTo>
                    <a:pt x="2709405" y="319862"/>
                  </a:lnTo>
                  <a:lnTo>
                    <a:pt x="2712186" y="317893"/>
                  </a:lnTo>
                  <a:lnTo>
                    <a:pt x="2730246" y="343369"/>
                  </a:lnTo>
                  <a:lnTo>
                    <a:pt x="2679281" y="379501"/>
                  </a:lnTo>
                  <a:lnTo>
                    <a:pt x="2686189" y="389229"/>
                  </a:lnTo>
                  <a:lnTo>
                    <a:pt x="2746413" y="346532"/>
                  </a:lnTo>
                  <a:close/>
                </a:path>
                <a:path w="3206750" h="4506595">
                  <a:moveTo>
                    <a:pt x="2863494" y="467702"/>
                  </a:moveTo>
                  <a:lnTo>
                    <a:pt x="2855493" y="456260"/>
                  </a:lnTo>
                  <a:lnTo>
                    <a:pt x="2853728" y="453720"/>
                  </a:lnTo>
                  <a:lnTo>
                    <a:pt x="2833255" y="449910"/>
                  </a:lnTo>
                  <a:lnTo>
                    <a:pt x="2785503" y="441020"/>
                  </a:lnTo>
                  <a:lnTo>
                    <a:pt x="2824657" y="413092"/>
                  </a:lnTo>
                  <a:lnTo>
                    <a:pt x="2817190" y="402920"/>
                  </a:lnTo>
                  <a:lnTo>
                    <a:pt x="2736113" y="460070"/>
                  </a:lnTo>
                  <a:lnTo>
                    <a:pt x="2743581" y="470242"/>
                  </a:lnTo>
                  <a:lnTo>
                    <a:pt x="2772651" y="449910"/>
                  </a:lnTo>
                  <a:lnTo>
                    <a:pt x="2787154" y="452450"/>
                  </a:lnTo>
                  <a:lnTo>
                    <a:pt x="2774543" y="514692"/>
                  </a:lnTo>
                  <a:lnTo>
                    <a:pt x="2784398" y="528650"/>
                  </a:lnTo>
                  <a:lnTo>
                    <a:pt x="2799677" y="456260"/>
                  </a:lnTo>
                  <a:lnTo>
                    <a:pt x="2863494" y="467702"/>
                  </a:lnTo>
                  <a:close/>
                </a:path>
                <a:path w="3206750" h="4506595">
                  <a:moveTo>
                    <a:pt x="2874441" y="538810"/>
                  </a:moveTo>
                  <a:lnTo>
                    <a:pt x="2856001" y="503250"/>
                  </a:lnTo>
                  <a:lnTo>
                    <a:pt x="2842120" y="496900"/>
                  </a:lnTo>
                  <a:lnTo>
                    <a:pt x="2838361" y="507060"/>
                  </a:lnTo>
                  <a:lnTo>
                    <a:pt x="2847060" y="509600"/>
                  </a:lnTo>
                  <a:lnTo>
                    <a:pt x="2853525" y="514692"/>
                  </a:lnTo>
                  <a:lnTo>
                    <a:pt x="2857792" y="521042"/>
                  </a:lnTo>
                  <a:lnTo>
                    <a:pt x="2861983" y="528650"/>
                  </a:lnTo>
                  <a:lnTo>
                    <a:pt x="2862084" y="536270"/>
                  </a:lnTo>
                  <a:lnTo>
                    <a:pt x="2858401" y="542620"/>
                  </a:lnTo>
                  <a:lnTo>
                    <a:pt x="2851264" y="548970"/>
                  </a:lnTo>
                  <a:lnTo>
                    <a:pt x="2849702" y="545160"/>
                  </a:lnTo>
                  <a:lnTo>
                    <a:pt x="2847009" y="540092"/>
                  </a:lnTo>
                  <a:lnTo>
                    <a:pt x="2842984" y="533742"/>
                  </a:lnTo>
                  <a:lnTo>
                    <a:pt x="2842691" y="533412"/>
                  </a:lnTo>
                  <a:lnTo>
                    <a:pt x="2842691" y="555320"/>
                  </a:lnTo>
                  <a:lnTo>
                    <a:pt x="2836557" y="560400"/>
                  </a:lnTo>
                  <a:lnTo>
                    <a:pt x="2828417" y="560400"/>
                  </a:lnTo>
                  <a:lnTo>
                    <a:pt x="2818790" y="557860"/>
                  </a:lnTo>
                  <a:lnTo>
                    <a:pt x="2814637" y="554050"/>
                  </a:lnTo>
                  <a:lnTo>
                    <a:pt x="2811437" y="548970"/>
                  </a:lnTo>
                  <a:lnTo>
                    <a:pt x="2805531" y="541350"/>
                  </a:lnTo>
                  <a:lnTo>
                    <a:pt x="2805404" y="532460"/>
                  </a:lnTo>
                  <a:lnTo>
                    <a:pt x="2811551" y="528650"/>
                  </a:lnTo>
                  <a:lnTo>
                    <a:pt x="2816669" y="527392"/>
                  </a:lnTo>
                  <a:lnTo>
                    <a:pt x="2822346" y="528650"/>
                  </a:lnTo>
                  <a:lnTo>
                    <a:pt x="2842691" y="555320"/>
                  </a:lnTo>
                  <a:lnTo>
                    <a:pt x="2842691" y="533412"/>
                  </a:lnTo>
                  <a:lnTo>
                    <a:pt x="2837561" y="527392"/>
                  </a:lnTo>
                  <a:lnTo>
                    <a:pt x="2833243" y="522300"/>
                  </a:lnTo>
                  <a:lnTo>
                    <a:pt x="2823362" y="515950"/>
                  </a:lnTo>
                  <a:lnTo>
                    <a:pt x="2813520" y="514692"/>
                  </a:lnTo>
                  <a:lnTo>
                    <a:pt x="2803893" y="518502"/>
                  </a:lnTo>
                  <a:lnTo>
                    <a:pt x="2797441" y="526110"/>
                  </a:lnTo>
                  <a:lnTo>
                    <a:pt x="2794787" y="533742"/>
                  </a:lnTo>
                  <a:lnTo>
                    <a:pt x="2795968" y="543902"/>
                  </a:lnTo>
                  <a:lnTo>
                    <a:pt x="2825673" y="568020"/>
                  </a:lnTo>
                  <a:lnTo>
                    <a:pt x="2816745" y="574370"/>
                  </a:lnTo>
                  <a:lnTo>
                    <a:pt x="2823641" y="583260"/>
                  </a:lnTo>
                  <a:lnTo>
                    <a:pt x="2857106" y="560400"/>
                  </a:lnTo>
                  <a:lnTo>
                    <a:pt x="2860827" y="557860"/>
                  </a:lnTo>
                  <a:lnTo>
                    <a:pt x="2870111" y="548970"/>
                  </a:lnTo>
                  <a:lnTo>
                    <a:pt x="2874441" y="538810"/>
                  </a:lnTo>
                  <a:close/>
                </a:path>
                <a:path w="3206750" h="4506595">
                  <a:moveTo>
                    <a:pt x="2936760" y="615010"/>
                  </a:moveTo>
                  <a:lnTo>
                    <a:pt x="2930842" y="607402"/>
                  </a:lnTo>
                  <a:lnTo>
                    <a:pt x="2886062" y="606120"/>
                  </a:lnTo>
                  <a:lnTo>
                    <a:pt x="2895295" y="576910"/>
                  </a:lnTo>
                  <a:lnTo>
                    <a:pt x="2899727" y="562952"/>
                  </a:lnTo>
                  <a:lnTo>
                    <a:pt x="2893403" y="554050"/>
                  </a:lnTo>
                  <a:lnTo>
                    <a:pt x="2833179" y="597242"/>
                  </a:lnTo>
                  <a:lnTo>
                    <a:pt x="2840075" y="607402"/>
                  </a:lnTo>
                  <a:lnTo>
                    <a:pt x="2883154" y="576910"/>
                  </a:lnTo>
                  <a:lnTo>
                    <a:pt x="2870466" y="617550"/>
                  </a:lnTo>
                  <a:lnTo>
                    <a:pt x="2912719" y="617550"/>
                  </a:lnTo>
                  <a:lnTo>
                    <a:pt x="2869628" y="648042"/>
                  </a:lnTo>
                  <a:lnTo>
                    <a:pt x="2876537" y="658202"/>
                  </a:lnTo>
                  <a:lnTo>
                    <a:pt x="2936760" y="615010"/>
                  </a:lnTo>
                  <a:close/>
                </a:path>
                <a:path w="3206750" h="4506595">
                  <a:moveTo>
                    <a:pt x="2974441" y="674700"/>
                  </a:moveTo>
                  <a:lnTo>
                    <a:pt x="2973438" y="668350"/>
                  </a:lnTo>
                  <a:lnTo>
                    <a:pt x="2971139" y="662000"/>
                  </a:lnTo>
                  <a:lnTo>
                    <a:pt x="2967545" y="655650"/>
                  </a:lnTo>
                  <a:lnTo>
                    <a:pt x="2964281" y="651852"/>
                  </a:lnTo>
                  <a:lnTo>
                    <a:pt x="2962833" y="650151"/>
                  </a:lnTo>
                  <a:lnTo>
                    <a:pt x="2962833" y="677252"/>
                  </a:lnTo>
                  <a:lnTo>
                    <a:pt x="2960141" y="684860"/>
                  </a:lnTo>
                  <a:lnTo>
                    <a:pt x="2954121" y="692492"/>
                  </a:lnTo>
                  <a:lnTo>
                    <a:pt x="2931744" y="660742"/>
                  </a:lnTo>
                  <a:lnTo>
                    <a:pt x="2927273" y="654392"/>
                  </a:lnTo>
                  <a:lnTo>
                    <a:pt x="2935744" y="651852"/>
                  </a:lnTo>
                  <a:lnTo>
                    <a:pt x="2962833" y="677252"/>
                  </a:lnTo>
                  <a:lnTo>
                    <a:pt x="2962833" y="650151"/>
                  </a:lnTo>
                  <a:lnTo>
                    <a:pt x="2962110" y="649300"/>
                  </a:lnTo>
                  <a:lnTo>
                    <a:pt x="2956179" y="644220"/>
                  </a:lnTo>
                  <a:lnTo>
                    <a:pt x="2949714" y="641692"/>
                  </a:lnTo>
                  <a:lnTo>
                    <a:pt x="2942729" y="639152"/>
                  </a:lnTo>
                  <a:lnTo>
                    <a:pt x="2935465" y="639152"/>
                  </a:lnTo>
                  <a:lnTo>
                    <a:pt x="2903156" y="659460"/>
                  </a:lnTo>
                  <a:lnTo>
                    <a:pt x="2897581" y="679792"/>
                  </a:lnTo>
                  <a:lnTo>
                    <a:pt x="2898787" y="687400"/>
                  </a:lnTo>
                  <a:lnTo>
                    <a:pt x="2926702" y="716610"/>
                  </a:lnTo>
                  <a:lnTo>
                    <a:pt x="2935465" y="716610"/>
                  </a:lnTo>
                  <a:lnTo>
                    <a:pt x="2936811" y="706450"/>
                  </a:lnTo>
                  <a:lnTo>
                    <a:pt x="2928747" y="706450"/>
                  </a:lnTo>
                  <a:lnTo>
                    <a:pt x="2920276" y="702652"/>
                  </a:lnTo>
                  <a:lnTo>
                    <a:pt x="2915272" y="696302"/>
                  </a:lnTo>
                  <a:lnTo>
                    <a:pt x="2910382" y="686142"/>
                  </a:lnTo>
                  <a:lnTo>
                    <a:pt x="2909227" y="677252"/>
                  </a:lnTo>
                  <a:lnTo>
                    <a:pt x="2911906" y="668350"/>
                  </a:lnTo>
                  <a:lnTo>
                    <a:pt x="2918549" y="660742"/>
                  </a:lnTo>
                  <a:lnTo>
                    <a:pt x="2952216" y="707720"/>
                  </a:lnTo>
                  <a:lnTo>
                    <a:pt x="2954655" y="706450"/>
                  </a:lnTo>
                  <a:lnTo>
                    <a:pt x="2957258" y="705192"/>
                  </a:lnTo>
                  <a:lnTo>
                    <a:pt x="2959925" y="702652"/>
                  </a:lnTo>
                  <a:lnTo>
                    <a:pt x="2965424" y="698842"/>
                  </a:lnTo>
                  <a:lnTo>
                    <a:pt x="2969628" y="693750"/>
                  </a:lnTo>
                  <a:lnTo>
                    <a:pt x="2970199" y="692492"/>
                  </a:lnTo>
                  <a:lnTo>
                    <a:pt x="2972524" y="687400"/>
                  </a:lnTo>
                  <a:lnTo>
                    <a:pt x="2974136" y="681050"/>
                  </a:lnTo>
                  <a:lnTo>
                    <a:pt x="2974441" y="674700"/>
                  </a:lnTo>
                  <a:close/>
                </a:path>
                <a:path w="3206750" h="4506595">
                  <a:moveTo>
                    <a:pt x="3031934" y="749642"/>
                  </a:moveTo>
                  <a:lnTo>
                    <a:pt x="3025038" y="740752"/>
                  </a:lnTo>
                  <a:lnTo>
                    <a:pt x="3000019" y="757250"/>
                  </a:lnTo>
                  <a:lnTo>
                    <a:pt x="2979940" y="729310"/>
                  </a:lnTo>
                  <a:lnTo>
                    <a:pt x="2975381" y="722960"/>
                  </a:lnTo>
                  <a:lnTo>
                    <a:pt x="3000400" y="705192"/>
                  </a:lnTo>
                  <a:lnTo>
                    <a:pt x="2993504" y="695020"/>
                  </a:lnTo>
                  <a:lnTo>
                    <a:pt x="2933281" y="738200"/>
                  </a:lnTo>
                  <a:lnTo>
                    <a:pt x="2940164" y="748360"/>
                  </a:lnTo>
                  <a:lnTo>
                    <a:pt x="2966224" y="729310"/>
                  </a:lnTo>
                  <a:lnTo>
                    <a:pt x="2990862" y="764870"/>
                  </a:lnTo>
                  <a:lnTo>
                    <a:pt x="2964802" y="782650"/>
                  </a:lnTo>
                  <a:lnTo>
                    <a:pt x="2971711" y="792810"/>
                  </a:lnTo>
                  <a:lnTo>
                    <a:pt x="3021304" y="757250"/>
                  </a:lnTo>
                  <a:lnTo>
                    <a:pt x="3031934" y="749642"/>
                  </a:lnTo>
                  <a:close/>
                </a:path>
                <a:path w="3206750" h="4506595">
                  <a:moveTo>
                    <a:pt x="3070618" y="816952"/>
                  </a:moveTo>
                  <a:lnTo>
                    <a:pt x="3052114" y="780110"/>
                  </a:lnTo>
                  <a:lnTo>
                    <a:pt x="3030804" y="773760"/>
                  </a:lnTo>
                  <a:lnTo>
                    <a:pt x="3023527" y="775042"/>
                  </a:lnTo>
                  <a:lnTo>
                    <a:pt x="2993186" y="806792"/>
                  </a:lnTo>
                  <a:lnTo>
                    <a:pt x="2992831" y="814400"/>
                  </a:lnTo>
                  <a:lnTo>
                    <a:pt x="2994037" y="822020"/>
                  </a:lnTo>
                  <a:lnTo>
                    <a:pt x="3023374" y="851242"/>
                  </a:lnTo>
                  <a:lnTo>
                    <a:pt x="3032137" y="851242"/>
                  </a:lnTo>
                  <a:lnTo>
                    <a:pt x="3032188" y="841070"/>
                  </a:lnTo>
                  <a:lnTo>
                    <a:pt x="3023171" y="841070"/>
                  </a:lnTo>
                  <a:lnTo>
                    <a:pt x="3016021" y="837260"/>
                  </a:lnTo>
                  <a:lnTo>
                    <a:pt x="3006090" y="823302"/>
                  </a:lnTo>
                  <a:lnTo>
                    <a:pt x="3004312" y="816952"/>
                  </a:lnTo>
                  <a:lnTo>
                    <a:pt x="3005417" y="809320"/>
                  </a:lnTo>
                  <a:lnTo>
                    <a:pt x="3006433" y="802970"/>
                  </a:lnTo>
                  <a:lnTo>
                    <a:pt x="3010281" y="796620"/>
                  </a:lnTo>
                  <a:lnTo>
                    <a:pt x="3023362" y="787742"/>
                  </a:lnTo>
                  <a:lnTo>
                    <a:pt x="3030169" y="786460"/>
                  </a:lnTo>
                  <a:lnTo>
                    <a:pt x="3044253" y="787742"/>
                  </a:lnTo>
                  <a:lnTo>
                    <a:pt x="3049955" y="791552"/>
                  </a:lnTo>
                  <a:lnTo>
                    <a:pt x="3059392" y="805510"/>
                  </a:lnTo>
                  <a:lnTo>
                    <a:pt x="3060560" y="813142"/>
                  </a:lnTo>
                  <a:lnTo>
                    <a:pt x="3057995" y="820750"/>
                  </a:lnTo>
                  <a:lnTo>
                    <a:pt x="3068421" y="824560"/>
                  </a:lnTo>
                  <a:lnTo>
                    <a:pt x="3070618" y="816952"/>
                  </a:lnTo>
                  <a:close/>
                </a:path>
                <a:path w="3206750" h="4506595">
                  <a:moveTo>
                    <a:pt x="3123412" y="879170"/>
                  </a:moveTo>
                  <a:lnTo>
                    <a:pt x="3115805" y="867752"/>
                  </a:lnTo>
                  <a:lnTo>
                    <a:pt x="3114129" y="865200"/>
                  </a:lnTo>
                  <a:lnTo>
                    <a:pt x="3101975" y="862660"/>
                  </a:lnTo>
                  <a:lnTo>
                    <a:pt x="3065551" y="855052"/>
                  </a:lnTo>
                  <a:lnTo>
                    <a:pt x="3092526" y="834720"/>
                  </a:lnTo>
                  <a:lnTo>
                    <a:pt x="3085642" y="825842"/>
                  </a:lnTo>
                  <a:lnTo>
                    <a:pt x="3025406" y="867752"/>
                  </a:lnTo>
                  <a:lnTo>
                    <a:pt x="3032302" y="877900"/>
                  </a:lnTo>
                  <a:lnTo>
                    <a:pt x="3054197" y="862660"/>
                  </a:lnTo>
                  <a:lnTo>
                    <a:pt x="3062363" y="863942"/>
                  </a:lnTo>
                  <a:lnTo>
                    <a:pt x="3055048" y="909650"/>
                  </a:lnTo>
                  <a:lnTo>
                    <a:pt x="3064256" y="923620"/>
                  </a:lnTo>
                  <a:lnTo>
                    <a:pt x="3073641" y="867752"/>
                  </a:lnTo>
                  <a:lnTo>
                    <a:pt x="3123412" y="879170"/>
                  </a:lnTo>
                  <a:close/>
                </a:path>
                <a:path w="3206750" h="4506595">
                  <a:moveTo>
                    <a:pt x="3153232" y="931252"/>
                  </a:moveTo>
                  <a:lnTo>
                    <a:pt x="3134791" y="896950"/>
                  </a:lnTo>
                  <a:lnTo>
                    <a:pt x="3120910" y="890600"/>
                  </a:lnTo>
                  <a:lnTo>
                    <a:pt x="3117138" y="900760"/>
                  </a:lnTo>
                  <a:lnTo>
                    <a:pt x="3125851" y="903300"/>
                  </a:lnTo>
                  <a:lnTo>
                    <a:pt x="3132315" y="908392"/>
                  </a:lnTo>
                  <a:lnTo>
                    <a:pt x="3136595" y="913460"/>
                  </a:lnTo>
                  <a:lnTo>
                    <a:pt x="3140786" y="922350"/>
                  </a:lnTo>
                  <a:lnTo>
                    <a:pt x="3140875" y="929970"/>
                  </a:lnTo>
                  <a:lnTo>
                    <a:pt x="3137192" y="936320"/>
                  </a:lnTo>
                  <a:lnTo>
                    <a:pt x="3130054" y="942670"/>
                  </a:lnTo>
                  <a:lnTo>
                    <a:pt x="3128505" y="937602"/>
                  </a:lnTo>
                  <a:lnTo>
                    <a:pt x="3125800" y="932510"/>
                  </a:lnTo>
                  <a:lnTo>
                    <a:pt x="3121774" y="927442"/>
                  </a:lnTo>
                  <a:lnTo>
                    <a:pt x="3121482" y="927112"/>
                  </a:lnTo>
                  <a:lnTo>
                    <a:pt x="3121482" y="949020"/>
                  </a:lnTo>
                  <a:lnTo>
                    <a:pt x="3115335" y="952842"/>
                  </a:lnTo>
                  <a:lnTo>
                    <a:pt x="3111538" y="954100"/>
                  </a:lnTo>
                  <a:lnTo>
                    <a:pt x="3107207" y="954100"/>
                  </a:lnTo>
                  <a:lnTo>
                    <a:pt x="3097580" y="950302"/>
                  </a:lnTo>
                  <a:lnTo>
                    <a:pt x="3093428" y="947750"/>
                  </a:lnTo>
                  <a:lnTo>
                    <a:pt x="3090227" y="942670"/>
                  </a:lnTo>
                  <a:lnTo>
                    <a:pt x="3084309" y="935050"/>
                  </a:lnTo>
                  <a:lnTo>
                    <a:pt x="3084195" y="926160"/>
                  </a:lnTo>
                  <a:lnTo>
                    <a:pt x="3090329" y="922350"/>
                  </a:lnTo>
                  <a:lnTo>
                    <a:pt x="3095460" y="919810"/>
                  </a:lnTo>
                  <a:lnTo>
                    <a:pt x="3101136" y="921092"/>
                  </a:lnTo>
                  <a:lnTo>
                    <a:pt x="3121482" y="949020"/>
                  </a:lnTo>
                  <a:lnTo>
                    <a:pt x="3121482" y="927112"/>
                  </a:lnTo>
                  <a:lnTo>
                    <a:pt x="3115272" y="919810"/>
                  </a:lnTo>
                  <a:lnTo>
                    <a:pt x="3112033" y="916000"/>
                  </a:lnTo>
                  <a:lnTo>
                    <a:pt x="3102152" y="909650"/>
                  </a:lnTo>
                  <a:lnTo>
                    <a:pt x="3092310" y="908392"/>
                  </a:lnTo>
                  <a:lnTo>
                    <a:pt x="3082683" y="912202"/>
                  </a:lnTo>
                  <a:lnTo>
                    <a:pt x="3076232" y="918552"/>
                  </a:lnTo>
                  <a:lnTo>
                    <a:pt x="3073577" y="927442"/>
                  </a:lnTo>
                  <a:lnTo>
                    <a:pt x="3074746" y="936320"/>
                  </a:lnTo>
                  <a:lnTo>
                    <a:pt x="3079775" y="946492"/>
                  </a:lnTo>
                  <a:lnTo>
                    <a:pt x="3085376" y="952842"/>
                  </a:lnTo>
                  <a:lnTo>
                    <a:pt x="3091599" y="957910"/>
                  </a:lnTo>
                  <a:lnTo>
                    <a:pt x="3098076" y="960450"/>
                  </a:lnTo>
                  <a:lnTo>
                    <a:pt x="3104451" y="960450"/>
                  </a:lnTo>
                  <a:lnTo>
                    <a:pt x="3095536" y="966800"/>
                  </a:lnTo>
                  <a:lnTo>
                    <a:pt x="3102432" y="976960"/>
                  </a:lnTo>
                  <a:lnTo>
                    <a:pt x="3134296" y="954100"/>
                  </a:lnTo>
                  <a:lnTo>
                    <a:pt x="3139617" y="950302"/>
                  </a:lnTo>
                  <a:lnTo>
                    <a:pt x="3147568" y="942670"/>
                  </a:lnTo>
                  <a:lnTo>
                    <a:pt x="3148901" y="941400"/>
                  </a:lnTo>
                  <a:lnTo>
                    <a:pt x="3153232" y="931252"/>
                  </a:lnTo>
                  <a:close/>
                </a:path>
                <a:path w="3206750" h="4506595">
                  <a:moveTo>
                    <a:pt x="3206343" y="996010"/>
                  </a:moveTo>
                  <a:lnTo>
                    <a:pt x="3190189" y="973315"/>
                  </a:lnTo>
                  <a:lnTo>
                    <a:pt x="3190189" y="992200"/>
                  </a:lnTo>
                  <a:lnTo>
                    <a:pt x="3169805" y="1007452"/>
                  </a:lnTo>
                  <a:lnTo>
                    <a:pt x="3155797" y="987120"/>
                  </a:lnTo>
                  <a:lnTo>
                    <a:pt x="3152305" y="982052"/>
                  </a:lnTo>
                  <a:lnTo>
                    <a:pt x="3152533" y="974420"/>
                  </a:lnTo>
                  <a:lnTo>
                    <a:pt x="3158439" y="969352"/>
                  </a:lnTo>
                  <a:lnTo>
                    <a:pt x="3163582" y="968070"/>
                  </a:lnTo>
                  <a:lnTo>
                    <a:pt x="3168751" y="968070"/>
                  </a:lnTo>
                  <a:lnTo>
                    <a:pt x="3173920" y="970610"/>
                  </a:lnTo>
                  <a:lnTo>
                    <a:pt x="3179102" y="976960"/>
                  </a:lnTo>
                  <a:lnTo>
                    <a:pt x="3190189" y="992200"/>
                  </a:lnTo>
                  <a:lnTo>
                    <a:pt x="3190189" y="973315"/>
                  </a:lnTo>
                  <a:lnTo>
                    <a:pt x="3189186" y="971892"/>
                  </a:lnTo>
                  <a:lnTo>
                    <a:pt x="3185947" y="968070"/>
                  </a:lnTo>
                  <a:lnTo>
                    <a:pt x="3179483" y="960450"/>
                  </a:lnTo>
                  <a:lnTo>
                    <a:pt x="3169767" y="955370"/>
                  </a:lnTo>
                  <a:lnTo>
                    <a:pt x="3160306" y="955370"/>
                  </a:lnTo>
                  <a:lnTo>
                    <a:pt x="3151365" y="959192"/>
                  </a:lnTo>
                  <a:lnTo>
                    <a:pt x="3145650" y="965542"/>
                  </a:lnTo>
                  <a:lnTo>
                    <a:pt x="3142500" y="971892"/>
                  </a:lnTo>
                  <a:lnTo>
                    <a:pt x="3141992" y="979500"/>
                  </a:lnTo>
                  <a:lnTo>
                    <a:pt x="3144228" y="987120"/>
                  </a:lnTo>
                  <a:lnTo>
                    <a:pt x="3107779" y="984592"/>
                  </a:lnTo>
                  <a:lnTo>
                    <a:pt x="3116148" y="996010"/>
                  </a:lnTo>
                  <a:lnTo>
                    <a:pt x="3150108" y="998550"/>
                  </a:lnTo>
                  <a:lnTo>
                    <a:pt x="3160534" y="1013802"/>
                  </a:lnTo>
                  <a:lnTo>
                    <a:pt x="3139224" y="1029042"/>
                  </a:lnTo>
                  <a:lnTo>
                    <a:pt x="3146120" y="1037920"/>
                  </a:lnTo>
                  <a:lnTo>
                    <a:pt x="3189909" y="1007452"/>
                  </a:lnTo>
                  <a:lnTo>
                    <a:pt x="3206343" y="996010"/>
                  </a:lnTo>
                  <a:close/>
                </a:path>
              </a:pathLst>
            </a:custGeom>
            <a:solidFill>
              <a:srgbClr val="331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90699" y="4892421"/>
              <a:ext cx="1125855" cy="1561465"/>
            </a:xfrm>
            <a:custGeom>
              <a:avLst/>
              <a:gdLst/>
              <a:ahLst/>
              <a:cxnLst/>
              <a:rect l="l" t="t" r="r" b="b"/>
              <a:pathLst>
                <a:path w="1125854" h="1561464">
                  <a:moveTo>
                    <a:pt x="0" y="0"/>
                  </a:moveTo>
                  <a:lnTo>
                    <a:pt x="29171" y="182499"/>
                  </a:lnTo>
                  <a:lnTo>
                    <a:pt x="85386" y="142171"/>
                  </a:lnTo>
                  <a:lnTo>
                    <a:pt x="80352" y="135153"/>
                  </a:lnTo>
                  <a:lnTo>
                    <a:pt x="102285" y="119405"/>
                  </a:lnTo>
                  <a:lnTo>
                    <a:pt x="117122" y="119405"/>
                  </a:lnTo>
                  <a:lnTo>
                    <a:pt x="163487" y="86144"/>
                  </a:lnTo>
                  <a:lnTo>
                    <a:pt x="0" y="0"/>
                  </a:lnTo>
                  <a:close/>
                </a:path>
                <a:path w="1125854" h="1561464">
                  <a:moveTo>
                    <a:pt x="107326" y="126432"/>
                  </a:moveTo>
                  <a:lnTo>
                    <a:pt x="85386" y="142171"/>
                  </a:lnTo>
                  <a:lnTo>
                    <a:pt x="111823" y="179031"/>
                  </a:lnTo>
                  <a:lnTo>
                    <a:pt x="133756" y="163283"/>
                  </a:lnTo>
                  <a:lnTo>
                    <a:pt x="107326" y="126432"/>
                  </a:lnTo>
                  <a:close/>
                </a:path>
                <a:path w="1125854" h="1561464">
                  <a:moveTo>
                    <a:pt x="102285" y="119405"/>
                  </a:moveTo>
                  <a:lnTo>
                    <a:pt x="80352" y="135153"/>
                  </a:lnTo>
                  <a:lnTo>
                    <a:pt x="85386" y="142171"/>
                  </a:lnTo>
                  <a:lnTo>
                    <a:pt x="107326" y="126432"/>
                  </a:lnTo>
                  <a:lnTo>
                    <a:pt x="102285" y="119405"/>
                  </a:lnTo>
                  <a:close/>
                </a:path>
                <a:path w="1125854" h="1561464">
                  <a:moveTo>
                    <a:pt x="117122" y="119405"/>
                  </a:moveTo>
                  <a:lnTo>
                    <a:pt x="102285" y="119405"/>
                  </a:lnTo>
                  <a:lnTo>
                    <a:pt x="107326" y="126432"/>
                  </a:lnTo>
                  <a:lnTo>
                    <a:pt x="117122" y="119405"/>
                  </a:lnTo>
                  <a:close/>
                </a:path>
                <a:path w="1125854" h="1561464">
                  <a:moveTo>
                    <a:pt x="149491" y="185229"/>
                  </a:moveTo>
                  <a:lnTo>
                    <a:pt x="127558" y="200964"/>
                  </a:lnTo>
                  <a:lnTo>
                    <a:pt x="159029" y="244843"/>
                  </a:lnTo>
                  <a:lnTo>
                    <a:pt x="180975" y="229108"/>
                  </a:lnTo>
                  <a:lnTo>
                    <a:pt x="149491" y="185229"/>
                  </a:lnTo>
                  <a:close/>
                </a:path>
                <a:path w="1125854" h="1561464">
                  <a:moveTo>
                    <a:pt x="196710" y="251040"/>
                  </a:moveTo>
                  <a:lnTo>
                    <a:pt x="174764" y="266776"/>
                  </a:lnTo>
                  <a:lnTo>
                    <a:pt x="206248" y="310654"/>
                  </a:lnTo>
                  <a:lnTo>
                    <a:pt x="228180" y="294919"/>
                  </a:lnTo>
                  <a:lnTo>
                    <a:pt x="196710" y="251040"/>
                  </a:lnTo>
                  <a:close/>
                </a:path>
                <a:path w="1125854" h="1561464">
                  <a:moveTo>
                    <a:pt x="243916" y="316852"/>
                  </a:moveTo>
                  <a:lnTo>
                    <a:pt x="221983" y="332587"/>
                  </a:lnTo>
                  <a:lnTo>
                    <a:pt x="253453" y="376466"/>
                  </a:lnTo>
                  <a:lnTo>
                    <a:pt x="275386" y="360730"/>
                  </a:lnTo>
                  <a:lnTo>
                    <a:pt x="243916" y="316852"/>
                  </a:lnTo>
                  <a:close/>
                </a:path>
                <a:path w="1125854" h="1561464">
                  <a:moveTo>
                    <a:pt x="291122" y="382663"/>
                  </a:moveTo>
                  <a:lnTo>
                    <a:pt x="269189" y="398411"/>
                  </a:lnTo>
                  <a:lnTo>
                    <a:pt x="300659" y="442290"/>
                  </a:lnTo>
                  <a:lnTo>
                    <a:pt x="322605" y="426542"/>
                  </a:lnTo>
                  <a:lnTo>
                    <a:pt x="291122" y="382663"/>
                  </a:lnTo>
                  <a:close/>
                </a:path>
                <a:path w="1125854" h="1561464">
                  <a:moveTo>
                    <a:pt x="338340" y="448487"/>
                  </a:moveTo>
                  <a:lnTo>
                    <a:pt x="316395" y="464223"/>
                  </a:lnTo>
                  <a:lnTo>
                    <a:pt x="347878" y="508101"/>
                  </a:lnTo>
                  <a:lnTo>
                    <a:pt x="369811" y="492366"/>
                  </a:lnTo>
                  <a:lnTo>
                    <a:pt x="338340" y="448487"/>
                  </a:lnTo>
                  <a:close/>
                </a:path>
                <a:path w="1125854" h="1561464">
                  <a:moveTo>
                    <a:pt x="385546" y="514299"/>
                  </a:moveTo>
                  <a:lnTo>
                    <a:pt x="363613" y="530034"/>
                  </a:lnTo>
                  <a:lnTo>
                    <a:pt x="395084" y="573913"/>
                  </a:lnTo>
                  <a:lnTo>
                    <a:pt x="417017" y="558177"/>
                  </a:lnTo>
                  <a:lnTo>
                    <a:pt x="385546" y="514299"/>
                  </a:lnTo>
                  <a:close/>
                </a:path>
                <a:path w="1125854" h="1561464">
                  <a:moveTo>
                    <a:pt x="432752" y="580110"/>
                  </a:moveTo>
                  <a:lnTo>
                    <a:pt x="410819" y="595858"/>
                  </a:lnTo>
                  <a:lnTo>
                    <a:pt x="442302" y="639737"/>
                  </a:lnTo>
                  <a:lnTo>
                    <a:pt x="464235" y="623989"/>
                  </a:lnTo>
                  <a:lnTo>
                    <a:pt x="432752" y="580110"/>
                  </a:lnTo>
                  <a:close/>
                </a:path>
                <a:path w="1125854" h="1561464">
                  <a:moveTo>
                    <a:pt x="479971" y="645934"/>
                  </a:moveTo>
                  <a:lnTo>
                    <a:pt x="458038" y="661670"/>
                  </a:lnTo>
                  <a:lnTo>
                    <a:pt x="489508" y="705547"/>
                  </a:lnTo>
                  <a:lnTo>
                    <a:pt x="511454" y="689808"/>
                  </a:lnTo>
                  <a:lnTo>
                    <a:pt x="479971" y="645934"/>
                  </a:lnTo>
                  <a:close/>
                </a:path>
                <a:path w="1125854" h="1561464">
                  <a:moveTo>
                    <a:pt x="527189" y="711746"/>
                  </a:moveTo>
                  <a:lnTo>
                    <a:pt x="505256" y="727485"/>
                  </a:lnTo>
                  <a:lnTo>
                    <a:pt x="536740" y="771362"/>
                  </a:lnTo>
                  <a:lnTo>
                    <a:pt x="558673" y="755623"/>
                  </a:lnTo>
                  <a:lnTo>
                    <a:pt x="527189" y="711746"/>
                  </a:lnTo>
                  <a:close/>
                </a:path>
                <a:path w="1125854" h="1561464">
                  <a:moveTo>
                    <a:pt x="574408" y="777561"/>
                  </a:moveTo>
                  <a:lnTo>
                    <a:pt x="552475" y="793300"/>
                  </a:lnTo>
                  <a:lnTo>
                    <a:pt x="583946" y="837177"/>
                  </a:lnTo>
                  <a:lnTo>
                    <a:pt x="605891" y="821438"/>
                  </a:lnTo>
                  <a:lnTo>
                    <a:pt x="574408" y="777561"/>
                  </a:lnTo>
                  <a:close/>
                </a:path>
                <a:path w="1125854" h="1561464">
                  <a:moveTo>
                    <a:pt x="621626" y="843376"/>
                  </a:moveTo>
                  <a:lnTo>
                    <a:pt x="599694" y="859115"/>
                  </a:lnTo>
                  <a:lnTo>
                    <a:pt x="631164" y="902992"/>
                  </a:lnTo>
                  <a:lnTo>
                    <a:pt x="653110" y="887253"/>
                  </a:lnTo>
                  <a:lnTo>
                    <a:pt x="621626" y="843376"/>
                  </a:lnTo>
                  <a:close/>
                </a:path>
                <a:path w="1125854" h="1561464">
                  <a:moveTo>
                    <a:pt x="668845" y="909191"/>
                  </a:moveTo>
                  <a:lnTo>
                    <a:pt x="646912" y="924930"/>
                  </a:lnTo>
                  <a:lnTo>
                    <a:pt x="678383" y="968808"/>
                  </a:lnTo>
                  <a:lnTo>
                    <a:pt x="700328" y="953068"/>
                  </a:lnTo>
                  <a:lnTo>
                    <a:pt x="668845" y="909191"/>
                  </a:lnTo>
                  <a:close/>
                </a:path>
                <a:path w="1125854" h="1561464">
                  <a:moveTo>
                    <a:pt x="716064" y="975006"/>
                  </a:moveTo>
                  <a:lnTo>
                    <a:pt x="694118" y="990746"/>
                  </a:lnTo>
                  <a:lnTo>
                    <a:pt x="725601" y="1034623"/>
                  </a:lnTo>
                  <a:lnTo>
                    <a:pt x="747547" y="1018884"/>
                  </a:lnTo>
                  <a:lnTo>
                    <a:pt x="716064" y="975006"/>
                  </a:lnTo>
                  <a:close/>
                </a:path>
                <a:path w="1125854" h="1561464">
                  <a:moveTo>
                    <a:pt x="763282" y="1040822"/>
                  </a:moveTo>
                  <a:lnTo>
                    <a:pt x="741337" y="1056561"/>
                  </a:lnTo>
                  <a:lnTo>
                    <a:pt x="772820" y="1100438"/>
                  </a:lnTo>
                  <a:lnTo>
                    <a:pt x="794753" y="1084699"/>
                  </a:lnTo>
                  <a:lnTo>
                    <a:pt x="763282" y="1040822"/>
                  </a:lnTo>
                  <a:close/>
                </a:path>
                <a:path w="1125854" h="1561464">
                  <a:moveTo>
                    <a:pt x="810501" y="1106637"/>
                  </a:moveTo>
                  <a:lnTo>
                    <a:pt x="788555" y="1122376"/>
                  </a:lnTo>
                  <a:lnTo>
                    <a:pt x="820038" y="1166253"/>
                  </a:lnTo>
                  <a:lnTo>
                    <a:pt x="841971" y="1150514"/>
                  </a:lnTo>
                  <a:lnTo>
                    <a:pt x="810501" y="1106637"/>
                  </a:lnTo>
                  <a:close/>
                </a:path>
                <a:path w="1125854" h="1561464">
                  <a:moveTo>
                    <a:pt x="857719" y="1172452"/>
                  </a:moveTo>
                  <a:lnTo>
                    <a:pt x="835774" y="1188191"/>
                  </a:lnTo>
                  <a:lnTo>
                    <a:pt x="867257" y="1232068"/>
                  </a:lnTo>
                  <a:lnTo>
                    <a:pt x="889190" y="1216329"/>
                  </a:lnTo>
                  <a:lnTo>
                    <a:pt x="857719" y="1172452"/>
                  </a:lnTo>
                  <a:close/>
                </a:path>
                <a:path w="1125854" h="1561464">
                  <a:moveTo>
                    <a:pt x="904938" y="1238267"/>
                  </a:moveTo>
                  <a:lnTo>
                    <a:pt x="882992" y="1254006"/>
                  </a:lnTo>
                  <a:lnTo>
                    <a:pt x="914476" y="1297884"/>
                  </a:lnTo>
                  <a:lnTo>
                    <a:pt x="936409" y="1282145"/>
                  </a:lnTo>
                  <a:lnTo>
                    <a:pt x="904938" y="1238267"/>
                  </a:lnTo>
                  <a:close/>
                </a:path>
                <a:path w="1125854" h="1561464">
                  <a:moveTo>
                    <a:pt x="952157" y="1304082"/>
                  </a:moveTo>
                  <a:lnTo>
                    <a:pt x="930211" y="1319822"/>
                  </a:lnTo>
                  <a:lnTo>
                    <a:pt x="961694" y="1363699"/>
                  </a:lnTo>
                  <a:lnTo>
                    <a:pt x="983627" y="1347960"/>
                  </a:lnTo>
                  <a:lnTo>
                    <a:pt x="952157" y="1304082"/>
                  </a:lnTo>
                  <a:close/>
                </a:path>
                <a:path w="1125854" h="1561464">
                  <a:moveTo>
                    <a:pt x="999362" y="1369898"/>
                  </a:moveTo>
                  <a:lnTo>
                    <a:pt x="977430" y="1385637"/>
                  </a:lnTo>
                  <a:lnTo>
                    <a:pt x="1008913" y="1429514"/>
                  </a:lnTo>
                  <a:lnTo>
                    <a:pt x="1030846" y="1413775"/>
                  </a:lnTo>
                  <a:lnTo>
                    <a:pt x="999362" y="1369898"/>
                  </a:lnTo>
                  <a:close/>
                </a:path>
                <a:path w="1125854" h="1561464">
                  <a:moveTo>
                    <a:pt x="1046581" y="1435713"/>
                  </a:moveTo>
                  <a:lnTo>
                    <a:pt x="1024648" y="1451452"/>
                  </a:lnTo>
                  <a:lnTo>
                    <a:pt x="1056131" y="1495333"/>
                  </a:lnTo>
                  <a:lnTo>
                    <a:pt x="1078064" y="1479594"/>
                  </a:lnTo>
                  <a:lnTo>
                    <a:pt x="1046581" y="1435713"/>
                  </a:lnTo>
                  <a:close/>
                </a:path>
                <a:path w="1125854" h="1561464">
                  <a:moveTo>
                    <a:pt x="1093800" y="1501532"/>
                  </a:moveTo>
                  <a:lnTo>
                    <a:pt x="1071867" y="1517271"/>
                  </a:lnTo>
                  <a:lnTo>
                    <a:pt x="1103337" y="1561151"/>
                  </a:lnTo>
                  <a:lnTo>
                    <a:pt x="1125283" y="1545412"/>
                  </a:lnTo>
                  <a:lnTo>
                    <a:pt x="1093800" y="1501532"/>
                  </a:lnTo>
                  <a:close/>
                </a:path>
              </a:pathLst>
            </a:custGeom>
            <a:solidFill>
              <a:srgbClr val="CF1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66064" y="2880652"/>
              <a:ext cx="1868805" cy="2974340"/>
            </a:xfrm>
            <a:custGeom>
              <a:avLst/>
              <a:gdLst/>
              <a:ahLst/>
              <a:cxnLst/>
              <a:rect l="l" t="t" r="r" b="b"/>
              <a:pathLst>
                <a:path w="1868804" h="2974340">
                  <a:moveTo>
                    <a:pt x="1868627" y="2638399"/>
                  </a:moveTo>
                  <a:lnTo>
                    <a:pt x="1411020" y="2973815"/>
                  </a:lnTo>
                </a:path>
                <a:path w="1868804" h="2974340">
                  <a:moveTo>
                    <a:pt x="0" y="0"/>
                  </a:moveTo>
                  <a:lnTo>
                    <a:pt x="810298" y="1113815"/>
                  </a:lnTo>
                </a:path>
              </a:pathLst>
            </a:custGeom>
            <a:ln w="27000">
              <a:solidFill>
                <a:srgbClr val="CF157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90699" y="4892421"/>
              <a:ext cx="163487" cy="182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41705" y="3258248"/>
              <a:ext cx="163474" cy="182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896316" y="1248105"/>
              <a:ext cx="2985135" cy="1824989"/>
            </a:xfrm>
            <a:custGeom>
              <a:avLst/>
              <a:gdLst/>
              <a:ahLst/>
              <a:cxnLst/>
              <a:rect l="l" t="t" r="r" b="b"/>
              <a:pathLst>
                <a:path w="2985134" h="1824989">
                  <a:moveTo>
                    <a:pt x="42951" y="1804708"/>
                  </a:moveTo>
                  <a:lnTo>
                    <a:pt x="27038" y="1782889"/>
                  </a:lnTo>
                  <a:lnTo>
                    <a:pt x="0" y="1802625"/>
                  </a:lnTo>
                  <a:lnTo>
                    <a:pt x="15913" y="1824431"/>
                  </a:lnTo>
                  <a:lnTo>
                    <a:pt x="42951" y="1804708"/>
                  </a:lnTo>
                  <a:close/>
                </a:path>
                <a:path w="2985134" h="1824989">
                  <a:moveTo>
                    <a:pt x="108394" y="1756956"/>
                  </a:moveTo>
                  <a:lnTo>
                    <a:pt x="92481" y="1735150"/>
                  </a:lnTo>
                  <a:lnTo>
                    <a:pt x="48856" y="1766976"/>
                  </a:lnTo>
                  <a:lnTo>
                    <a:pt x="64770" y="1788782"/>
                  </a:lnTo>
                  <a:lnTo>
                    <a:pt x="108394" y="1756956"/>
                  </a:lnTo>
                  <a:close/>
                </a:path>
                <a:path w="2985134" h="1824989">
                  <a:moveTo>
                    <a:pt x="173824" y="1709204"/>
                  </a:moveTo>
                  <a:lnTo>
                    <a:pt x="157911" y="1687398"/>
                  </a:lnTo>
                  <a:lnTo>
                    <a:pt x="114287" y="1719237"/>
                  </a:lnTo>
                  <a:lnTo>
                    <a:pt x="130200" y="1741043"/>
                  </a:lnTo>
                  <a:lnTo>
                    <a:pt x="173824" y="1709204"/>
                  </a:lnTo>
                  <a:close/>
                </a:path>
                <a:path w="2985134" h="1824989">
                  <a:moveTo>
                    <a:pt x="239268" y="1661464"/>
                  </a:moveTo>
                  <a:lnTo>
                    <a:pt x="223354" y="1639658"/>
                  </a:lnTo>
                  <a:lnTo>
                    <a:pt x="179730" y="1671485"/>
                  </a:lnTo>
                  <a:lnTo>
                    <a:pt x="195643" y="1693291"/>
                  </a:lnTo>
                  <a:lnTo>
                    <a:pt x="239268" y="1661464"/>
                  </a:lnTo>
                  <a:close/>
                </a:path>
                <a:path w="2985134" h="1824989">
                  <a:moveTo>
                    <a:pt x="304698" y="1613712"/>
                  </a:moveTo>
                  <a:lnTo>
                    <a:pt x="288785" y="1591906"/>
                  </a:lnTo>
                  <a:lnTo>
                    <a:pt x="245160" y="1623733"/>
                  </a:lnTo>
                  <a:lnTo>
                    <a:pt x="261073" y="1645551"/>
                  </a:lnTo>
                  <a:lnTo>
                    <a:pt x="304698" y="1613712"/>
                  </a:lnTo>
                  <a:close/>
                </a:path>
                <a:path w="2985134" h="1824989">
                  <a:moveTo>
                    <a:pt x="370128" y="1565973"/>
                  </a:moveTo>
                  <a:lnTo>
                    <a:pt x="354215" y="1544154"/>
                  </a:lnTo>
                  <a:lnTo>
                    <a:pt x="310591" y="1575993"/>
                  </a:lnTo>
                  <a:lnTo>
                    <a:pt x="326504" y="1597799"/>
                  </a:lnTo>
                  <a:lnTo>
                    <a:pt x="370128" y="1565973"/>
                  </a:lnTo>
                  <a:close/>
                </a:path>
                <a:path w="2985134" h="1824989">
                  <a:moveTo>
                    <a:pt x="435559" y="1518221"/>
                  </a:moveTo>
                  <a:lnTo>
                    <a:pt x="419646" y="1496415"/>
                  </a:lnTo>
                  <a:lnTo>
                    <a:pt x="376021" y="1528241"/>
                  </a:lnTo>
                  <a:lnTo>
                    <a:pt x="391934" y="1550047"/>
                  </a:lnTo>
                  <a:lnTo>
                    <a:pt x="435559" y="1518221"/>
                  </a:lnTo>
                  <a:close/>
                </a:path>
                <a:path w="2985134" h="1824989">
                  <a:moveTo>
                    <a:pt x="500989" y="1470482"/>
                  </a:moveTo>
                  <a:lnTo>
                    <a:pt x="485076" y="1448676"/>
                  </a:lnTo>
                  <a:lnTo>
                    <a:pt x="441452" y="1480502"/>
                  </a:lnTo>
                  <a:lnTo>
                    <a:pt x="457365" y="1502308"/>
                  </a:lnTo>
                  <a:lnTo>
                    <a:pt x="500989" y="1470482"/>
                  </a:lnTo>
                  <a:close/>
                </a:path>
                <a:path w="2985134" h="1824989">
                  <a:moveTo>
                    <a:pt x="566420" y="1422742"/>
                  </a:moveTo>
                  <a:lnTo>
                    <a:pt x="550506" y="1400937"/>
                  </a:lnTo>
                  <a:lnTo>
                    <a:pt x="506882" y="1432763"/>
                  </a:lnTo>
                  <a:lnTo>
                    <a:pt x="522795" y="1454569"/>
                  </a:lnTo>
                  <a:lnTo>
                    <a:pt x="566420" y="1422742"/>
                  </a:lnTo>
                  <a:close/>
                </a:path>
                <a:path w="2985134" h="1824989">
                  <a:moveTo>
                    <a:pt x="750417" y="1271778"/>
                  </a:moveTo>
                  <a:lnTo>
                    <a:pt x="568185" y="1302410"/>
                  </a:lnTo>
                  <a:lnTo>
                    <a:pt x="608952" y="1358290"/>
                  </a:lnTo>
                  <a:lnTo>
                    <a:pt x="572312" y="1385023"/>
                  </a:lnTo>
                  <a:lnTo>
                    <a:pt x="588225" y="1406829"/>
                  </a:lnTo>
                  <a:lnTo>
                    <a:pt x="624865" y="1380096"/>
                  </a:lnTo>
                  <a:lnTo>
                    <a:pt x="665607" y="1435925"/>
                  </a:lnTo>
                  <a:lnTo>
                    <a:pt x="708342" y="1353197"/>
                  </a:lnTo>
                  <a:lnTo>
                    <a:pt x="750417" y="1271778"/>
                  </a:lnTo>
                  <a:close/>
                </a:path>
                <a:path w="2985134" h="1824989">
                  <a:moveTo>
                    <a:pt x="1816277" y="532930"/>
                  </a:moveTo>
                  <a:lnTo>
                    <a:pt x="1800364" y="511124"/>
                  </a:lnTo>
                  <a:lnTo>
                    <a:pt x="1773326" y="530847"/>
                  </a:lnTo>
                  <a:lnTo>
                    <a:pt x="1789239" y="552653"/>
                  </a:lnTo>
                  <a:lnTo>
                    <a:pt x="1816277" y="532930"/>
                  </a:lnTo>
                  <a:close/>
                </a:path>
                <a:path w="2985134" h="1824989">
                  <a:moveTo>
                    <a:pt x="1881708" y="485178"/>
                  </a:moveTo>
                  <a:lnTo>
                    <a:pt x="1865795" y="463372"/>
                  </a:lnTo>
                  <a:lnTo>
                    <a:pt x="1822170" y="495198"/>
                  </a:lnTo>
                  <a:lnTo>
                    <a:pt x="1838083" y="517017"/>
                  </a:lnTo>
                  <a:lnTo>
                    <a:pt x="1881708" y="485178"/>
                  </a:lnTo>
                  <a:close/>
                </a:path>
                <a:path w="2985134" h="1824989">
                  <a:moveTo>
                    <a:pt x="1947151" y="437438"/>
                  </a:moveTo>
                  <a:lnTo>
                    <a:pt x="1931238" y="415620"/>
                  </a:lnTo>
                  <a:lnTo>
                    <a:pt x="1887613" y="447459"/>
                  </a:lnTo>
                  <a:lnTo>
                    <a:pt x="1903526" y="469265"/>
                  </a:lnTo>
                  <a:lnTo>
                    <a:pt x="1947151" y="437438"/>
                  </a:lnTo>
                  <a:close/>
                </a:path>
                <a:path w="2985134" h="1824989">
                  <a:moveTo>
                    <a:pt x="2012581" y="389686"/>
                  </a:moveTo>
                  <a:lnTo>
                    <a:pt x="1996668" y="367880"/>
                  </a:lnTo>
                  <a:lnTo>
                    <a:pt x="1953044" y="399707"/>
                  </a:lnTo>
                  <a:lnTo>
                    <a:pt x="1968957" y="421513"/>
                  </a:lnTo>
                  <a:lnTo>
                    <a:pt x="2012581" y="389686"/>
                  </a:lnTo>
                  <a:close/>
                </a:path>
                <a:path w="2985134" h="1824989">
                  <a:moveTo>
                    <a:pt x="2078012" y="341934"/>
                  </a:moveTo>
                  <a:lnTo>
                    <a:pt x="2062099" y="320128"/>
                  </a:lnTo>
                  <a:lnTo>
                    <a:pt x="2018487" y="351967"/>
                  </a:lnTo>
                  <a:lnTo>
                    <a:pt x="2034400" y="373773"/>
                  </a:lnTo>
                  <a:lnTo>
                    <a:pt x="2078012" y="341934"/>
                  </a:lnTo>
                  <a:close/>
                </a:path>
                <a:path w="2985134" h="1824989">
                  <a:moveTo>
                    <a:pt x="2143442" y="294195"/>
                  </a:moveTo>
                  <a:lnTo>
                    <a:pt x="2127529" y="272389"/>
                  </a:lnTo>
                  <a:lnTo>
                    <a:pt x="2083917" y="304215"/>
                  </a:lnTo>
                  <a:lnTo>
                    <a:pt x="2099818" y="326021"/>
                  </a:lnTo>
                  <a:lnTo>
                    <a:pt x="2143442" y="294195"/>
                  </a:lnTo>
                  <a:close/>
                </a:path>
                <a:path w="2985134" h="1824989">
                  <a:moveTo>
                    <a:pt x="2208873" y="246443"/>
                  </a:moveTo>
                  <a:lnTo>
                    <a:pt x="2192959" y="224637"/>
                  </a:lnTo>
                  <a:lnTo>
                    <a:pt x="2149348" y="256463"/>
                  </a:lnTo>
                  <a:lnTo>
                    <a:pt x="2165248" y="278282"/>
                  </a:lnTo>
                  <a:lnTo>
                    <a:pt x="2208873" y="246443"/>
                  </a:lnTo>
                  <a:close/>
                </a:path>
                <a:path w="2985134" h="1824989">
                  <a:moveTo>
                    <a:pt x="2274303" y="198704"/>
                  </a:moveTo>
                  <a:lnTo>
                    <a:pt x="2258390" y="176898"/>
                  </a:lnTo>
                  <a:lnTo>
                    <a:pt x="2214778" y="208724"/>
                  </a:lnTo>
                  <a:lnTo>
                    <a:pt x="2230678" y="230530"/>
                  </a:lnTo>
                  <a:lnTo>
                    <a:pt x="2274303" y="198704"/>
                  </a:lnTo>
                  <a:close/>
                </a:path>
                <a:path w="2985134" h="1824989">
                  <a:moveTo>
                    <a:pt x="2339733" y="150964"/>
                  </a:moveTo>
                  <a:lnTo>
                    <a:pt x="2323820" y="129159"/>
                  </a:lnTo>
                  <a:lnTo>
                    <a:pt x="2280196" y="160985"/>
                  </a:lnTo>
                  <a:lnTo>
                    <a:pt x="2296109" y="182791"/>
                  </a:lnTo>
                  <a:lnTo>
                    <a:pt x="2339733" y="150964"/>
                  </a:lnTo>
                  <a:close/>
                </a:path>
                <a:path w="2985134" h="1824989">
                  <a:moveTo>
                    <a:pt x="2523744" y="0"/>
                  </a:moveTo>
                  <a:lnTo>
                    <a:pt x="2341511" y="30645"/>
                  </a:lnTo>
                  <a:lnTo>
                    <a:pt x="2382266" y="86512"/>
                  </a:lnTo>
                  <a:lnTo>
                    <a:pt x="2345626" y="113245"/>
                  </a:lnTo>
                  <a:lnTo>
                    <a:pt x="2361539" y="135051"/>
                  </a:lnTo>
                  <a:lnTo>
                    <a:pt x="2398179" y="108318"/>
                  </a:lnTo>
                  <a:lnTo>
                    <a:pt x="2438920" y="164147"/>
                  </a:lnTo>
                  <a:lnTo>
                    <a:pt x="2481669" y="81419"/>
                  </a:lnTo>
                  <a:lnTo>
                    <a:pt x="2523744" y="0"/>
                  </a:lnTo>
                  <a:close/>
                </a:path>
                <a:path w="2985134" h="1824989">
                  <a:moveTo>
                    <a:pt x="2757563" y="55168"/>
                  </a:moveTo>
                  <a:lnTo>
                    <a:pt x="2727287" y="10439"/>
                  </a:lnTo>
                  <a:lnTo>
                    <a:pt x="2704935" y="25590"/>
                  </a:lnTo>
                  <a:lnTo>
                    <a:pt x="2735211" y="70307"/>
                  </a:lnTo>
                  <a:lnTo>
                    <a:pt x="2757563" y="55168"/>
                  </a:lnTo>
                  <a:close/>
                </a:path>
                <a:path w="2985134" h="1824989">
                  <a:moveTo>
                    <a:pt x="2802979" y="122237"/>
                  </a:moveTo>
                  <a:lnTo>
                    <a:pt x="2772702" y="77520"/>
                  </a:lnTo>
                  <a:lnTo>
                    <a:pt x="2750350" y="92659"/>
                  </a:lnTo>
                  <a:lnTo>
                    <a:pt x="2780627" y="137375"/>
                  </a:lnTo>
                  <a:lnTo>
                    <a:pt x="2802979" y="122237"/>
                  </a:lnTo>
                  <a:close/>
                </a:path>
                <a:path w="2985134" h="1824989">
                  <a:moveTo>
                    <a:pt x="2848394" y="189306"/>
                  </a:moveTo>
                  <a:lnTo>
                    <a:pt x="2818117" y="144589"/>
                  </a:lnTo>
                  <a:lnTo>
                    <a:pt x="2795765" y="159727"/>
                  </a:lnTo>
                  <a:lnTo>
                    <a:pt x="2826042" y="204444"/>
                  </a:lnTo>
                  <a:lnTo>
                    <a:pt x="2848394" y="189306"/>
                  </a:lnTo>
                  <a:close/>
                </a:path>
                <a:path w="2985134" h="1824989">
                  <a:moveTo>
                    <a:pt x="2893809" y="256374"/>
                  </a:moveTo>
                  <a:lnTo>
                    <a:pt x="2863532" y="211658"/>
                  </a:lnTo>
                  <a:lnTo>
                    <a:pt x="2841180" y="226809"/>
                  </a:lnTo>
                  <a:lnTo>
                    <a:pt x="2871457" y="271513"/>
                  </a:lnTo>
                  <a:lnTo>
                    <a:pt x="2893809" y="256374"/>
                  </a:lnTo>
                  <a:close/>
                </a:path>
                <a:path w="2985134" h="1824989">
                  <a:moveTo>
                    <a:pt x="2939224" y="323443"/>
                  </a:moveTo>
                  <a:lnTo>
                    <a:pt x="2908947" y="278726"/>
                  </a:lnTo>
                  <a:lnTo>
                    <a:pt x="2886595" y="293878"/>
                  </a:lnTo>
                  <a:lnTo>
                    <a:pt x="2916859" y="338582"/>
                  </a:lnTo>
                  <a:lnTo>
                    <a:pt x="2939224" y="323443"/>
                  </a:lnTo>
                  <a:close/>
                </a:path>
                <a:path w="2985134" h="1824989">
                  <a:moveTo>
                    <a:pt x="2978645" y="428269"/>
                  </a:moveTo>
                  <a:lnTo>
                    <a:pt x="2964091" y="405523"/>
                  </a:lnTo>
                  <a:lnTo>
                    <a:pt x="2925889" y="429996"/>
                  </a:lnTo>
                  <a:lnTo>
                    <a:pt x="2888615" y="371779"/>
                  </a:lnTo>
                  <a:lnTo>
                    <a:pt x="2793974" y="530491"/>
                  </a:lnTo>
                  <a:lnTo>
                    <a:pt x="2977756" y="510971"/>
                  </a:lnTo>
                  <a:lnTo>
                    <a:pt x="2943428" y="457377"/>
                  </a:lnTo>
                  <a:lnTo>
                    <a:pt x="2940443" y="452729"/>
                  </a:lnTo>
                  <a:lnTo>
                    <a:pt x="2978645" y="428269"/>
                  </a:lnTo>
                  <a:close/>
                </a:path>
                <a:path w="2985134" h="1824989">
                  <a:moveTo>
                    <a:pt x="2984639" y="390512"/>
                  </a:moveTo>
                  <a:lnTo>
                    <a:pt x="2954363" y="345795"/>
                  </a:lnTo>
                  <a:lnTo>
                    <a:pt x="2931998" y="360946"/>
                  </a:lnTo>
                  <a:lnTo>
                    <a:pt x="2962275" y="405650"/>
                  </a:lnTo>
                  <a:lnTo>
                    <a:pt x="2984639" y="390512"/>
                  </a:lnTo>
                  <a:close/>
                </a:path>
              </a:pathLst>
            </a:custGeom>
            <a:solidFill>
              <a:srgbClr val="CF1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287778" y="5643062"/>
              <a:ext cx="182499" cy="16348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505177" y="2954705"/>
              <a:ext cx="3255645" cy="2312670"/>
            </a:xfrm>
            <a:custGeom>
              <a:avLst/>
              <a:gdLst/>
              <a:ahLst/>
              <a:cxnLst/>
              <a:rect l="l" t="t" r="r" b="b"/>
              <a:pathLst>
                <a:path w="3255645" h="2312670">
                  <a:moveTo>
                    <a:pt x="0" y="2312631"/>
                  </a:moveTo>
                  <a:lnTo>
                    <a:pt x="3255073" y="0"/>
                  </a:lnTo>
                </a:path>
              </a:pathLst>
            </a:custGeom>
            <a:ln w="27000">
              <a:solidFill>
                <a:srgbClr val="CF157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74009" y="4199039"/>
              <a:ext cx="182486" cy="1634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813237" y="3463379"/>
              <a:ext cx="182499" cy="1634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147895" y="3420300"/>
              <a:ext cx="603250" cy="837565"/>
            </a:xfrm>
            <a:custGeom>
              <a:avLst/>
              <a:gdLst/>
              <a:ahLst/>
              <a:cxnLst/>
              <a:rect l="l" t="t" r="r" b="b"/>
              <a:pathLst>
                <a:path w="603250" h="837564">
                  <a:moveTo>
                    <a:pt x="0" y="0"/>
                  </a:moveTo>
                  <a:lnTo>
                    <a:pt x="603072" y="837501"/>
                  </a:lnTo>
                </a:path>
              </a:pathLst>
            </a:custGeom>
            <a:ln w="27000">
              <a:solidFill>
                <a:srgbClr val="CF157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273599" y="3594887"/>
              <a:ext cx="163474" cy="1824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19906" y="1394904"/>
              <a:ext cx="914400" cy="650240"/>
            </a:xfrm>
            <a:custGeom>
              <a:avLst/>
              <a:gdLst/>
              <a:ahLst/>
              <a:cxnLst/>
              <a:rect l="l" t="t" r="r" b="b"/>
              <a:pathLst>
                <a:path w="914400" h="650239">
                  <a:moveTo>
                    <a:pt x="829525" y="0"/>
                  </a:moveTo>
                  <a:lnTo>
                    <a:pt x="349097" y="0"/>
                  </a:lnTo>
                  <a:lnTo>
                    <a:pt x="316176" y="6687"/>
                  </a:lnTo>
                  <a:lnTo>
                    <a:pt x="289217" y="24899"/>
                  </a:lnTo>
                  <a:lnTo>
                    <a:pt x="271002" y="51858"/>
                  </a:lnTo>
                  <a:lnTo>
                    <a:pt x="264312" y="84785"/>
                  </a:lnTo>
                  <a:lnTo>
                    <a:pt x="264312" y="283540"/>
                  </a:lnTo>
                  <a:lnTo>
                    <a:pt x="112864" y="283540"/>
                  </a:lnTo>
                  <a:lnTo>
                    <a:pt x="112864" y="215176"/>
                  </a:lnTo>
                  <a:lnTo>
                    <a:pt x="0" y="328040"/>
                  </a:lnTo>
                  <a:lnTo>
                    <a:pt x="112864" y="440918"/>
                  </a:lnTo>
                  <a:lnTo>
                    <a:pt x="112864" y="366458"/>
                  </a:lnTo>
                  <a:lnTo>
                    <a:pt x="264312" y="366458"/>
                  </a:lnTo>
                  <a:lnTo>
                    <a:pt x="264312" y="565213"/>
                  </a:lnTo>
                  <a:lnTo>
                    <a:pt x="271002" y="598135"/>
                  </a:lnTo>
                  <a:lnTo>
                    <a:pt x="289217" y="625093"/>
                  </a:lnTo>
                  <a:lnTo>
                    <a:pt x="316176" y="643308"/>
                  </a:lnTo>
                  <a:lnTo>
                    <a:pt x="349097" y="649998"/>
                  </a:lnTo>
                  <a:lnTo>
                    <a:pt x="829525" y="649998"/>
                  </a:lnTo>
                  <a:lnTo>
                    <a:pt x="862447" y="643308"/>
                  </a:lnTo>
                  <a:lnTo>
                    <a:pt x="889406" y="625093"/>
                  </a:lnTo>
                  <a:lnTo>
                    <a:pt x="907621" y="598135"/>
                  </a:lnTo>
                  <a:lnTo>
                    <a:pt x="914311" y="565213"/>
                  </a:lnTo>
                  <a:lnTo>
                    <a:pt x="914311" y="84785"/>
                  </a:lnTo>
                  <a:lnTo>
                    <a:pt x="907621" y="51858"/>
                  </a:lnTo>
                  <a:lnTo>
                    <a:pt x="889406" y="24899"/>
                  </a:lnTo>
                  <a:lnTo>
                    <a:pt x="862447" y="6687"/>
                  </a:lnTo>
                  <a:lnTo>
                    <a:pt x="829525" y="0"/>
                  </a:lnTo>
                  <a:close/>
                </a:path>
              </a:pathLst>
            </a:custGeom>
            <a:solidFill>
              <a:srgbClr val="00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316641" y="1487449"/>
              <a:ext cx="346075" cy="466725"/>
            </a:xfrm>
            <a:custGeom>
              <a:avLst/>
              <a:gdLst/>
              <a:ahLst/>
              <a:cxnLst/>
              <a:rect l="l" t="t" r="r" b="b"/>
              <a:pathLst>
                <a:path w="346075" h="466725">
                  <a:moveTo>
                    <a:pt x="199161" y="0"/>
                  </a:moveTo>
                  <a:lnTo>
                    <a:pt x="0" y="0"/>
                  </a:lnTo>
                  <a:lnTo>
                    <a:pt x="0" y="466483"/>
                  </a:lnTo>
                  <a:lnTo>
                    <a:pt x="96697" y="466483"/>
                  </a:lnTo>
                  <a:lnTo>
                    <a:pt x="96697" y="297268"/>
                  </a:lnTo>
                  <a:lnTo>
                    <a:pt x="188277" y="297268"/>
                  </a:lnTo>
                  <a:lnTo>
                    <a:pt x="247975" y="286572"/>
                  </a:lnTo>
                  <a:lnTo>
                    <a:pt x="299339" y="254482"/>
                  </a:lnTo>
                  <a:lnTo>
                    <a:pt x="327145" y="218871"/>
                  </a:lnTo>
                  <a:lnTo>
                    <a:pt x="96697" y="218871"/>
                  </a:lnTo>
                  <a:lnTo>
                    <a:pt x="96697" y="77749"/>
                  </a:lnTo>
                  <a:lnTo>
                    <a:pt x="330811" y="77749"/>
                  </a:lnTo>
                  <a:lnTo>
                    <a:pt x="322468" y="61493"/>
                  </a:lnTo>
                  <a:lnTo>
                    <a:pt x="304457" y="39852"/>
                  </a:lnTo>
                  <a:lnTo>
                    <a:pt x="282450" y="22417"/>
                  </a:lnTo>
                  <a:lnTo>
                    <a:pt x="257571" y="9963"/>
                  </a:lnTo>
                  <a:lnTo>
                    <a:pt x="229812" y="2490"/>
                  </a:lnTo>
                  <a:lnTo>
                    <a:pt x="199161" y="0"/>
                  </a:lnTo>
                  <a:close/>
                </a:path>
                <a:path w="346075" h="466725">
                  <a:moveTo>
                    <a:pt x="330811" y="77749"/>
                  </a:moveTo>
                  <a:lnTo>
                    <a:pt x="170421" y="77749"/>
                  </a:lnTo>
                  <a:lnTo>
                    <a:pt x="186854" y="78709"/>
                  </a:lnTo>
                  <a:lnTo>
                    <a:pt x="201368" y="81587"/>
                  </a:lnTo>
                  <a:lnTo>
                    <a:pt x="234712" y="103070"/>
                  </a:lnTo>
                  <a:lnTo>
                    <a:pt x="247624" y="146888"/>
                  </a:lnTo>
                  <a:lnTo>
                    <a:pt x="246111" y="164263"/>
                  </a:lnTo>
                  <a:lnTo>
                    <a:pt x="223342" y="202539"/>
                  </a:lnTo>
                  <a:lnTo>
                    <a:pt x="181965" y="217850"/>
                  </a:lnTo>
                  <a:lnTo>
                    <a:pt x="163995" y="218871"/>
                  </a:lnTo>
                  <a:lnTo>
                    <a:pt x="327145" y="218871"/>
                  </a:lnTo>
                  <a:lnTo>
                    <a:pt x="334043" y="206781"/>
                  </a:lnTo>
                  <a:lnTo>
                    <a:pt x="342731" y="178401"/>
                  </a:lnTo>
                  <a:lnTo>
                    <a:pt x="345630" y="147002"/>
                  </a:lnTo>
                  <a:lnTo>
                    <a:pt x="343056" y="115067"/>
                  </a:lnTo>
                  <a:lnTo>
                    <a:pt x="335335" y="86564"/>
                  </a:lnTo>
                  <a:lnTo>
                    <a:pt x="330811" y="77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541749" y="1801533"/>
              <a:ext cx="193840" cy="1524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31697" y="3370542"/>
              <a:ext cx="601345" cy="304800"/>
            </a:xfrm>
            <a:custGeom>
              <a:avLst/>
              <a:gdLst/>
              <a:ahLst/>
              <a:cxnLst/>
              <a:rect l="l" t="t" r="r" b="b"/>
              <a:pathLst>
                <a:path w="601345" h="304800">
                  <a:moveTo>
                    <a:pt x="297446" y="0"/>
                  </a:moveTo>
                  <a:lnTo>
                    <a:pt x="242950" y="83743"/>
                  </a:lnTo>
                  <a:lnTo>
                    <a:pt x="21018" y="83743"/>
                  </a:lnTo>
                  <a:lnTo>
                    <a:pt x="12858" y="85402"/>
                  </a:lnTo>
                  <a:lnTo>
                    <a:pt x="6175" y="89919"/>
                  </a:lnTo>
                  <a:lnTo>
                    <a:pt x="1658" y="96602"/>
                  </a:lnTo>
                  <a:lnTo>
                    <a:pt x="0" y="104762"/>
                  </a:lnTo>
                  <a:lnTo>
                    <a:pt x="0" y="283413"/>
                  </a:lnTo>
                  <a:lnTo>
                    <a:pt x="1658" y="291578"/>
                  </a:lnTo>
                  <a:lnTo>
                    <a:pt x="6175" y="298261"/>
                  </a:lnTo>
                  <a:lnTo>
                    <a:pt x="12858" y="302774"/>
                  </a:lnTo>
                  <a:lnTo>
                    <a:pt x="21018" y="304431"/>
                  </a:lnTo>
                  <a:lnTo>
                    <a:pt x="580021" y="304431"/>
                  </a:lnTo>
                  <a:lnTo>
                    <a:pt x="588181" y="302772"/>
                  </a:lnTo>
                  <a:lnTo>
                    <a:pt x="594864" y="298256"/>
                  </a:lnTo>
                  <a:lnTo>
                    <a:pt x="599381" y="291572"/>
                  </a:lnTo>
                  <a:lnTo>
                    <a:pt x="601040" y="283413"/>
                  </a:lnTo>
                  <a:lnTo>
                    <a:pt x="601040" y="104762"/>
                  </a:lnTo>
                  <a:lnTo>
                    <a:pt x="599383" y="96602"/>
                  </a:lnTo>
                  <a:lnTo>
                    <a:pt x="594869" y="89919"/>
                  </a:lnTo>
                  <a:lnTo>
                    <a:pt x="588186" y="85402"/>
                  </a:lnTo>
                  <a:lnTo>
                    <a:pt x="580021" y="83743"/>
                  </a:lnTo>
                  <a:lnTo>
                    <a:pt x="355942" y="83743"/>
                  </a:lnTo>
                  <a:lnTo>
                    <a:pt x="297446" y="0"/>
                  </a:lnTo>
                  <a:close/>
                </a:path>
              </a:pathLst>
            </a:custGeom>
            <a:solidFill>
              <a:srgbClr val="2A0953">
                <a:alpha val="7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44689" y="3519157"/>
              <a:ext cx="385445" cy="116839"/>
            </a:xfrm>
            <a:custGeom>
              <a:avLst/>
              <a:gdLst/>
              <a:ahLst/>
              <a:cxnLst/>
              <a:rect l="l" t="t" r="r" b="b"/>
              <a:pathLst>
                <a:path w="385445" h="116839">
                  <a:moveTo>
                    <a:pt x="393" y="723"/>
                  </a:moveTo>
                  <a:lnTo>
                    <a:pt x="0" y="98463"/>
                  </a:lnTo>
                  <a:lnTo>
                    <a:pt x="42583" y="98640"/>
                  </a:lnTo>
                  <a:lnTo>
                    <a:pt x="58384" y="96932"/>
                  </a:lnTo>
                  <a:lnTo>
                    <a:pt x="70418" y="91609"/>
                  </a:lnTo>
                  <a:lnTo>
                    <a:pt x="78094" y="82579"/>
                  </a:lnTo>
                  <a:lnTo>
                    <a:pt x="78975" y="78435"/>
                  </a:lnTo>
                  <a:lnTo>
                    <a:pt x="53276" y="78435"/>
                  </a:lnTo>
                  <a:lnTo>
                    <a:pt x="21717" y="78308"/>
                  </a:lnTo>
                  <a:lnTo>
                    <a:pt x="21805" y="58483"/>
                  </a:lnTo>
                  <a:lnTo>
                    <a:pt x="78747" y="58483"/>
                  </a:lnTo>
                  <a:lnTo>
                    <a:pt x="77717" y="55691"/>
                  </a:lnTo>
                  <a:lnTo>
                    <a:pt x="73771" y="50658"/>
                  </a:lnTo>
                  <a:lnTo>
                    <a:pt x="68211" y="46939"/>
                  </a:lnTo>
                  <a:lnTo>
                    <a:pt x="74510" y="41516"/>
                  </a:lnTo>
                  <a:lnTo>
                    <a:pt x="75657" y="39052"/>
                  </a:lnTo>
                  <a:lnTo>
                    <a:pt x="50647" y="39052"/>
                  </a:lnTo>
                  <a:lnTo>
                    <a:pt x="21882" y="38938"/>
                  </a:lnTo>
                  <a:lnTo>
                    <a:pt x="21958" y="21056"/>
                  </a:lnTo>
                  <a:lnTo>
                    <a:pt x="76844" y="21056"/>
                  </a:lnTo>
                  <a:lnTo>
                    <a:pt x="75717" y="15112"/>
                  </a:lnTo>
                  <a:lnTo>
                    <a:pt x="69403" y="7272"/>
                  </a:lnTo>
                  <a:lnTo>
                    <a:pt x="58858" y="2530"/>
                  </a:lnTo>
                  <a:lnTo>
                    <a:pt x="44094" y="901"/>
                  </a:lnTo>
                  <a:lnTo>
                    <a:pt x="393" y="723"/>
                  </a:lnTo>
                  <a:close/>
                </a:path>
                <a:path w="385445" h="116839">
                  <a:moveTo>
                    <a:pt x="78747" y="58483"/>
                  </a:moveTo>
                  <a:lnTo>
                    <a:pt x="21805" y="58483"/>
                  </a:lnTo>
                  <a:lnTo>
                    <a:pt x="53784" y="58610"/>
                  </a:lnTo>
                  <a:lnTo>
                    <a:pt x="58242" y="61556"/>
                  </a:lnTo>
                  <a:lnTo>
                    <a:pt x="58178" y="75666"/>
                  </a:lnTo>
                  <a:lnTo>
                    <a:pt x="53276" y="78435"/>
                  </a:lnTo>
                  <a:lnTo>
                    <a:pt x="78975" y="78435"/>
                  </a:lnTo>
                  <a:lnTo>
                    <a:pt x="80822" y="69748"/>
                  </a:lnTo>
                  <a:lnTo>
                    <a:pt x="80063" y="62050"/>
                  </a:lnTo>
                  <a:lnTo>
                    <a:pt x="78747" y="58483"/>
                  </a:lnTo>
                  <a:close/>
                </a:path>
                <a:path w="385445" h="116839">
                  <a:moveTo>
                    <a:pt x="76844" y="21056"/>
                  </a:moveTo>
                  <a:lnTo>
                    <a:pt x="21958" y="21056"/>
                  </a:lnTo>
                  <a:lnTo>
                    <a:pt x="51701" y="21183"/>
                  </a:lnTo>
                  <a:lnTo>
                    <a:pt x="55321" y="24129"/>
                  </a:lnTo>
                  <a:lnTo>
                    <a:pt x="55270" y="35991"/>
                  </a:lnTo>
                  <a:lnTo>
                    <a:pt x="50647" y="39052"/>
                  </a:lnTo>
                  <a:lnTo>
                    <a:pt x="75657" y="39052"/>
                  </a:lnTo>
                  <a:lnTo>
                    <a:pt x="77749" y="34556"/>
                  </a:lnTo>
                  <a:lnTo>
                    <a:pt x="77787" y="26034"/>
                  </a:lnTo>
                  <a:lnTo>
                    <a:pt x="76844" y="21056"/>
                  </a:lnTo>
                  <a:close/>
                </a:path>
                <a:path w="385445" h="116839">
                  <a:moveTo>
                    <a:pt x="384962" y="99694"/>
                  </a:moveTo>
                  <a:lnTo>
                    <a:pt x="302018" y="99694"/>
                  </a:lnTo>
                  <a:lnTo>
                    <a:pt x="364718" y="99948"/>
                  </a:lnTo>
                  <a:lnTo>
                    <a:pt x="364642" y="116281"/>
                  </a:lnTo>
                  <a:lnTo>
                    <a:pt x="384898" y="116370"/>
                  </a:lnTo>
                  <a:lnTo>
                    <a:pt x="384962" y="99694"/>
                  </a:lnTo>
                  <a:close/>
                </a:path>
                <a:path w="385445" h="116839">
                  <a:moveTo>
                    <a:pt x="281851" y="79362"/>
                  </a:moveTo>
                  <a:lnTo>
                    <a:pt x="281711" y="115950"/>
                  </a:lnTo>
                  <a:lnTo>
                    <a:pt x="301955" y="116027"/>
                  </a:lnTo>
                  <a:lnTo>
                    <a:pt x="302018" y="99694"/>
                  </a:lnTo>
                  <a:lnTo>
                    <a:pt x="384962" y="99694"/>
                  </a:lnTo>
                  <a:lnTo>
                    <a:pt x="385038" y="79781"/>
                  </a:lnTo>
                  <a:lnTo>
                    <a:pt x="373735" y="79743"/>
                  </a:lnTo>
                  <a:lnTo>
                    <a:pt x="352094" y="79654"/>
                  </a:lnTo>
                  <a:lnTo>
                    <a:pt x="314807" y="79501"/>
                  </a:lnTo>
                  <a:lnTo>
                    <a:pt x="292468" y="79413"/>
                  </a:lnTo>
                  <a:lnTo>
                    <a:pt x="281851" y="79362"/>
                  </a:lnTo>
                  <a:close/>
                </a:path>
                <a:path w="385445" h="116839">
                  <a:moveTo>
                    <a:pt x="233032" y="0"/>
                  </a:moveTo>
                  <a:lnTo>
                    <a:pt x="197207" y="14528"/>
                  </a:lnTo>
                  <a:lnTo>
                    <a:pt x="182444" y="50749"/>
                  </a:lnTo>
                  <a:lnTo>
                    <a:pt x="183288" y="60684"/>
                  </a:lnTo>
                  <a:lnTo>
                    <a:pt x="204629" y="92789"/>
                  </a:lnTo>
                  <a:lnTo>
                    <a:pt x="232613" y="101091"/>
                  </a:lnTo>
                  <a:lnTo>
                    <a:pt x="242773" y="100215"/>
                  </a:lnTo>
                  <a:lnTo>
                    <a:pt x="252120" y="97518"/>
                  </a:lnTo>
                  <a:lnTo>
                    <a:pt x="260666" y="93014"/>
                  </a:lnTo>
                  <a:lnTo>
                    <a:pt x="268427" y="86715"/>
                  </a:lnTo>
                  <a:lnTo>
                    <a:pt x="273865" y="80175"/>
                  </a:lnTo>
                  <a:lnTo>
                    <a:pt x="240652" y="80175"/>
                  </a:lnTo>
                  <a:lnTo>
                    <a:pt x="225018" y="80111"/>
                  </a:lnTo>
                  <a:lnTo>
                    <a:pt x="218465" y="77292"/>
                  </a:lnTo>
                  <a:lnTo>
                    <a:pt x="207619" y="66357"/>
                  </a:lnTo>
                  <a:lnTo>
                    <a:pt x="204951" y="59448"/>
                  </a:lnTo>
                  <a:lnTo>
                    <a:pt x="204939" y="41630"/>
                  </a:lnTo>
                  <a:lnTo>
                    <a:pt x="207746" y="34518"/>
                  </a:lnTo>
                  <a:lnTo>
                    <a:pt x="218681" y="23672"/>
                  </a:lnTo>
                  <a:lnTo>
                    <a:pt x="225259" y="20916"/>
                  </a:lnTo>
                  <a:lnTo>
                    <a:pt x="273928" y="20916"/>
                  </a:lnTo>
                  <a:lnTo>
                    <a:pt x="268691" y="14516"/>
                  </a:lnTo>
                  <a:lnTo>
                    <a:pt x="261010" y="8183"/>
                  </a:lnTo>
                  <a:lnTo>
                    <a:pt x="252507" y="3654"/>
                  </a:lnTo>
                  <a:lnTo>
                    <a:pt x="243185" y="930"/>
                  </a:lnTo>
                  <a:lnTo>
                    <a:pt x="233032" y="0"/>
                  </a:lnTo>
                  <a:close/>
                </a:path>
                <a:path w="385445" h="116839">
                  <a:moveTo>
                    <a:pt x="160858" y="67043"/>
                  </a:moveTo>
                  <a:lnTo>
                    <a:pt x="135153" y="67043"/>
                  </a:lnTo>
                  <a:lnTo>
                    <a:pt x="157911" y="99110"/>
                  </a:lnTo>
                  <a:lnTo>
                    <a:pt x="184315" y="99212"/>
                  </a:lnTo>
                  <a:lnTo>
                    <a:pt x="160858" y="67043"/>
                  </a:lnTo>
                  <a:close/>
                </a:path>
                <a:path w="385445" h="116839">
                  <a:moveTo>
                    <a:pt x="87528" y="1079"/>
                  </a:moveTo>
                  <a:lnTo>
                    <a:pt x="122377" y="49390"/>
                  </a:lnTo>
                  <a:lnTo>
                    <a:pt x="85585" y="98818"/>
                  </a:lnTo>
                  <a:lnTo>
                    <a:pt x="111975" y="98920"/>
                  </a:lnTo>
                  <a:lnTo>
                    <a:pt x="135153" y="67043"/>
                  </a:lnTo>
                  <a:lnTo>
                    <a:pt x="160858" y="67043"/>
                  </a:lnTo>
                  <a:lnTo>
                    <a:pt x="148069" y="49504"/>
                  </a:lnTo>
                  <a:lnTo>
                    <a:pt x="161331" y="31572"/>
                  </a:lnTo>
                  <a:lnTo>
                    <a:pt x="135432" y="31572"/>
                  </a:lnTo>
                  <a:lnTo>
                    <a:pt x="113639" y="1181"/>
                  </a:lnTo>
                  <a:lnTo>
                    <a:pt x="87528" y="1079"/>
                  </a:lnTo>
                  <a:close/>
                </a:path>
                <a:path w="385445" h="116839">
                  <a:moveTo>
                    <a:pt x="273928" y="20916"/>
                  </a:moveTo>
                  <a:lnTo>
                    <a:pt x="225259" y="20916"/>
                  </a:lnTo>
                  <a:lnTo>
                    <a:pt x="240334" y="20967"/>
                  </a:lnTo>
                  <a:lnTo>
                    <a:pt x="246888" y="23787"/>
                  </a:lnTo>
                  <a:lnTo>
                    <a:pt x="252450" y="29260"/>
                  </a:lnTo>
                  <a:lnTo>
                    <a:pt x="257886" y="34721"/>
                  </a:lnTo>
                  <a:lnTo>
                    <a:pt x="260553" y="41630"/>
                  </a:lnTo>
                  <a:lnTo>
                    <a:pt x="260565" y="59448"/>
                  </a:lnTo>
                  <a:lnTo>
                    <a:pt x="257886" y="66560"/>
                  </a:lnTo>
                  <a:lnTo>
                    <a:pt x="247230" y="77406"/>
                  </a:lnTo>
                  <a:lnTo>
                    <a:pt x="240652" y="80175"/>
                  </a:lnTo>
                  <a:lnTo>
                    <a:pt x="273865" y="80175"/>
                  </a:lnTo>
                  <a:lnTo>
                    <a:pt x="274787" y="79067"/>
                  </a:lnTo>
                  <a:lnTo>
                    <a:pt x="279360" y="70523"/>
                  </a:lnTo>
                  <a:lnTo>
                    <a:pt x="282130" y="61083"/>
                  </a:lnTo>
                  <a:lnTo>
                    <a:pt x="283083" y="50749"/>
                  </a:lnTo>
                  <a:lnTo>
                    <a:pt x="282213" y="40378"/>
                  </a:lnTo>
                  <a:lnTo>
                    <a:pt x="279519" y="30867"/>
                  </a:lnTo>
                  <a:lnTo>
                    <a:pt x="275005" y="22233"/>
                  </a:lnTo>
                  <a:lnTo>
                    <a:pt x="273928" y="20916"/>
                  </a:lnTo>
                  <a:close/>
                </a:path>
                <a:path w="385445" h="116839">
                  <a:moveTo>
                    <a:pt x="373961" y="22288"/>
                  </a:moveTo>
                  <a:lnTo>
                    <a:pt x="323557" y="22288"/>
                  </a:lnTo>
                  <a:lnTo>
                    <a:pt x="352323" y="22402"/>
                  </a:lnTo>
                  <a:lnTo>
                    <a:pt x="352094" y="79654"/>
                  </a:lnTo>
                  <a:lnTo>
                    <a:pt x="373735" y="79654"/>
                  </a:lnTo>
                  <a:lnTo>
                    <a:pt x="373961" y="22288"/>
                  </a:lnTo>
                  <a:close/>
                </a:path>
                <a:path w="385445" h="116839">
                  <a:moveTo>
                    <a:pt x="302971" y="1955"/>
                  </a:moveTo>
                  <a:lnTo>
                    <a:pt x="300237" y="52214"/>
                  </a:lnTo>
                  <a:lnTo>
                    <a:pt x="292468" y="79413"/>
                  </a:lnTo>
                  <a:lnTo>
                    <a:pt x="314838" y="79413"/>
                  </a:lnTo>
                  <a:lnTo>
                    <a:pt x="323392" y="27736"/>
                  </a:lnTo>
                  <a:lnTo>
                    <a:pt x="323557" y="22288"/>
                  </a:lnTo>
                  <a:lnTo>
                    <a:pt x="373961" y="22288"/>
                  </a:lnTo>
                  <a:lnTo>
                    <a:pt x="374040" y="2247"/>
                  </a:lnTo>
                  <a:lnTo>
                    <a:pt x="302971" y="1955"/>
                  </a:lnTo>
                  <a:close/>
                </a:path>
                <a:path w="385445" h="116839">
                  <a:moveTo>
                    <a:pt x="157340" y="1358"/>
                  </a:moveTo>
                  <a:lnTo>
                    <a:pt x="135432" y="31572"/>
                  </a:lnTo>
                  <a:lnTo>
                    <a:pt x="161331" y="31572"/>
                  </a:lnTo>
                  <a:lnTo>
                    <a:pt x="183591" y="1473"/>
                  </a:lnTo>
                  <a:lnTo>
                    <a:pt x="157340" y="13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732131" y="2951975"/>
              <a:ext cx="1477248" cy="50790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03272" y="4458766"/>
              <a:ext cx="601345" cy="304800"/>
            </a:xfrm>
            <a:custGeom>
              <a:avLst/>
              <a:gdLst/>
              <a:ahLst/>
              <a:cxnLst/>
              <a:rect l="l" t="t" r="r" b="b"/>
              <a:pathLst>
                <a:path w="601345" h="304800">
                  <a:moveTo>
                    <a:pt x="297446" y="0"/>
                  </a:moveTo>
                  <a:lnTo>
                    <a:pt x="242950" y="83756"/>
                  </a:lnTo>
                  <a:lnTo>
                    <a:pt x="21018" y="83756"/>
                  </a:lnTo>
                  <a:lnTo>
                    <a:pt x="12858" y="85413"/>
                  </a:lnTo>
                  <a:lnTo>
                    <a:pt x="6175" y="89925"/>
                  </a:lnTo>
                  <a:lnTo>
                    <a:pt x="1658" y="96604"/>
                  </a:lnTo>
                  <a:lnTo>
                    <a:pt x="0" y="104762"/>
                  </a:lnTo>
                  <a:lnTo>
                    <a:pt x="0" y="283425"/>
                  </a:lnTo>
                  <a:lnTo>
                    <a:pt x="1658" y="291585"/>
                  </a:lnTo>
                  <a:lnTo>
                    <a:pt x="6175" y="298269"/>
                  </a:lnTo>
                  <a:lnTo>
                    <a:pt x="12858" y="302785"/>
                  </a:lnTo>
                  <a:lnTo>
                    <a:pt x="21018" y="304444"/>
                  </a:lnTo>
                  <a:lnTo>
                    <a:pt x="580021" y="304444"/>
                  </a:lnTo>
                  <a:lnTo>
                    <a:pt x="588186" y="302785"/>
                  </a:lnTo>
                  <a:lnTo>
                    <a:pt x="594869" y="298269"/>
                  </a:lnTo>
                  <a:lnTo>
                    <a:pt x="599383" y="291585"/>
                  </a:lnTo>
                  <a:lnTo>
                    <a:pt x="601040" y="283425"/>
                  </a:lnTo>
                  <a:lnTo>
                    <a:pt x="601040" y="104762"/>
                  </a:lnTo>
                  <a:lnTo>
                    <a:pt x="599383" y="96604"/>
                  </a:lnTo>
                  <a:lnTo>
                    <a:pt x="594869" y="89925"/>
                  </a:lnTo>
                  <a:lnTo>
                    <a:pt x="588186" y="85413"/>
                  </a:lnTo>
                  <a:lnTo>
                    <a:pt x="580021" y="83756"/>
                  </a:lnTo>
                  <a:lnTo>
                    <a:pt x="355942" y="83756"/>
                  </a:lnTo>
                  <a:lnTo>
                    <a:pt x="297446" y="0"/>
                  </a:lnTo>
                  <a:close/>
                </a:path>
              </a:pathLst>
            </a:custGeom>
            <a:solidFill>
              <a:srgbClr val="2A0953">
                <a:alpha val="7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416264" y="4607382"/>
              <a:ext cx="385445" cy="116839"/>
            </a:xfrm>
            <a:custGeom>
              <a:avLst/>
              <a:gdLst/>
              <a:ahLst/>
              <a:cxnLst/>
              <a:rect l="l" t="t" r="r" b="b"/>
              <a:pathLst>
                <a:path w="385445" h="116839">
                  <a:moveTo>
                    <a:pt x="393" y="736"/>
                  </a:moveTo>
                  <a:lnTo>
                    <a:pt x="0" y="98475"/>
                  </a:lnTo>
                  <a:lnTo>
                    <a:pt x="42595" y="98653"/>
                  </a:lnTo>
                  <a:lnTo>
                    <a:pt x="58394" y="96944"/>
                  </a:lnTo>
                  <a:lnTo>
                    <a:pt x="70424" y="91622"/>
                  </a:lnTo>
                  <a:lnTo>
                    <a:pt x="78096" y="82592"/>
                  </a:lnTo>
                  <a:lnTo>
                    <a:pt x="78977" y="78447"/>
                  </a:lnTo>
                  <a:lnTo>
                    <a:pt x="53289" y="78447"/>
                  </a:lnTo>
                  <a:lnTo>
                    <a:pt x="21729" y="78320"/>
                  </a:lnTo>
                  <a:lnTo>
                    <a:pt x="21805" y="58483"/>
                  </a:lnTo>
                  <a:lnTo>
                    <a:pt x="78751" y="58483"/>
                  </a:lnTo>
                  <a:lnTo>
                    <a:pt x="77722" y="55694"/>
                  </a:lnTo>
                  <a:lnTo>
                    <a:pt x="73773" y="50664"/>
                  </a:lnTo>
                  <a:lnTo>
                    <a:pt x="68211" y="46951"/>
                  </a:lnTo>
                  <a:lnTo>
                    <a:pt x="74510" y="41529"/>
                  </a:lnTo>
                  <a:lnTo>
                    <a:pt x="75655" y="39065"/>
                  </a:lnTo>
                  <a:lnTo>
                    <a:pt x="50647" y="39065"/>
                  </a:lnTo>
                  <a:lnTo>
                    <a:pt x="21882" y="38938"/>
                  </a:lnTo>
                  <a:lnTo>
                    <a:pt x="21958" y="21069"/>
                  </a:lnTo>
                  <a:lnTo>
                    <a:pt x="76844" y="21069"/>
                  </a:lnTo>
                  <a:lnTo>
                    <a:pt x="75718" y="15119"/>
                  </a:lnTo>
                  <a:lnTo>
                    <a:pt x="69405" y="7280"/>
                  </a:lnTo>
                  <a:lnTo>
                    <a:pt x="58863" y="2541"/>
                  </a:lnTo>
                  <a:lnTo>
                    <a:pt x="44107" y="914"/>
                  </a:lnTo>
                  <a:lnTo>
                    <a:pt x="393" y="736"/>
                  </a:lnTo>
                  <a:close/>
                </a:path>
                <a:path w="385445" h="116839">
                  <a:moveTo>
                    <a:pt x="78751" y="58483"/>
                  </a:moveTo>
                  <a:lnTo>
                    <a:pt x="21805" y="58483"/>
                  </a:lnTo>
                  <a:lnTo>
                    <a:pt x="53784" y="58623"/>
                  </a:lnTo>
                  <a:lnTo>
                    <a:pt x="58242" y="61569"/>
                  </a:lnTo>
                  <a:lnTo>
                    <a:pt x="58178" y="75666"/>
                  </a:lnTo>
                  <a:lnTo>
                    <a:pt x="53289" y="78447"/>
                  </a:lnTo>
                  <a:lnTo>
                    <a:pt x="78977" y="78447"/>
                  </a:lnTo>
                  <a:lnTo>
                    <a:pt x="80822" y="69761"/>
                  </a:lnTo>
                  <a:lnTo>
                    <a:pt x="80068" y="62055"/>
                  </a:lnTo>
                  <a:lnTo>
                    <a:pt x="78751" y="58483"/>
                  </a:lnTo>
                  <a:close/>
                </a:path>
                <a:path w="385445" h="116839">
                  <a:moveTo>
                    <a:pt x="76844" y="21069"/>
                  </a:moveTo>
                  <a:lnTo>
                    <a:pt x="21958" y="21069"/>
                  </a:lnTo>
                  <a:lnTo>
                    <a:pt x="51701" y="21196"/>
                  </a:lnTo>
                  <a:lnTo>
                    <a:pt x="55321" y="24142"/>
                  </a:lnTo>
                  <a:lnTo>
                    <a:pt x="55270" y="36004"/>
                  </a:lnTo>
                  <a:lnTo>
                    <a:pt x="50647" y="39065"/>
                  </a:lnTo>
                  <a:lnTo>
                    <a:pt x="75655" y="39065"/>
                  </a:lnTo>
                  <a:lnTo>
                    <a:pt x="77749" y="34556"/>
                  </a:lnTo>
                  <a:lnTo>
                    <a:pt x="77787" y="26047"/>
                  </a:lnTo>
                  <a:lnTo>
                    <a:pt x="76844" y="21069"/>
                  </a:lnTo>
                  <a:close/>
                </a:path>
                <a:path w="385445" h="116839">
                  <a:moveTo>
                    <a:pt x="384962" y="99707"/>
                  </a:moveTo>
                  <a:lnTo>
                    <a:pt x="302018" y="99707"/>
                  </a:lnTo>
                  <a:lnTo>
                    <a:pt x="364718" y="99961"/>
                  </a:lnTo>
                  <a:lnTo>
                    <a:pt x="364655" y="116293"/>
                  </a:lnTo>
                  <a:lnTo>
                    <a:pt x="384898" y="116370"/>
                  </a:lnTo>
                  <a:lnTo>
                    <a:pt x="384962" y="99707"/>
                  </a:lnTo>
                  <a:close/>
                </a:path>
                <a:path w="385445" h="116839">
                  <a:moveTo>
                    <a:pt x="281851" y="79375"/>
                  </a:moveTo>
                  <a:lnTo>
                    <a:pt x="281711" y="115951"/>
                  </a:lnTo>
                  <a:lnTo>
                    <a:pt x="301955" y="116039"/>
                  </a:lnTo>
                  <a:lnTo>
                    <a:pt x="302018" y="99707"/>
                  </a:lnTo>
                  <a:lnTo>
                    <a:pt x="384962" y="99707"/>
                  </a:lnTo>
                  <a:lnTo>
                    <a:pt x="385038" y="79794"/>
                  </a:lnTo>
                  <a:lnTo>
                    <a:pt x="373735" y="79743"/>
                  </a:lnTo>
                  <a:lnTo>
                    <a:pt x="352094" y="79654"/>
                  </a:lnTo>
                  <a:lnTo>
                    <a:pt x="314807" y="79514"/>
                  </a:lnTo>
                  <a:lnTo>
                    <a:pt x="292468" y="79413"/>
                  </a:lnTo>
                  <a:lnTo>
                    <a:pt x="281851" y="79375"/>
                  </a:lnTo>
                  <a:close/>
                </a:path>
                <a:path w="385445" h="116839">
                  <a:moveTo>
                    <a:pt x="233032" y="0"/>
                  </a:moveTo>
                  <a:lnTo>
                    <a:pt x="197218" y="14528"/>
                  </a:lnTo>
                  <a:lnTo>
                    <a:pt x="182444" y="50749"/>
                  </a:lnTo>
                  <a:lnTo>
                    <a:pt x="183288" y="60691"/>
                  </a:lnTo>
                  <a:lnTo>
                    <a:pt x="204629" y="92790"/>
                  </a:lnTo>
                  <a:lnTo>
                    <a:pt x="232613" y="101092"/>
                  </a:lnTo>
                  <a:lnTo>
                    <a:pt x="242781" y="100222"/>
                  </a:lnTo>
                  <a:lnTo>
                    <a:pt x="252129" y="97528"/>
                  </a:lnTo>
                  <a:lnTo>
                    <a:pt x="260673" y="93021"/>
                  </a:lnTo>
                  <a:lnTo>
                    <a:pt x="268427" y="86715"/>
                  </a:lnTo>
                  <a:lnTo>
                    <a:pt x="273860" y="80187"/>
                  </a:lnTo>
                  <a:lnTo>
                    <a:pt x="240652" y="80187"/>
                  </a:lnTo>
                  <a:lnTo>
                    <a:pt x="225018" y="80124"/>
                  </a:lnTo>
                  <a:lnTo>
                    <a:pt x="218465" y="77304"/>
                  </a:lnTo>
                  <a:lnTo>
                    <a:pt x="207619" y="66370"/>
                  </a:lnTo>
                  <a:lnTo>
                    <a:pt x="204951" y="59461"/>
                  </a:lnTo>
                  <a:lnTo>
                    <a:pt x="204939" y="41643"/>
                  </a:lnTo>
                  <a:lnTo>
                    <a:pt x="207759" y="34531"/>
                  </a:lnTo>
                  <a:lnTo>
                    <a:pt x="218681" y="23685"/>
                  </a:lnTo>
                  <a:lnTo>
                    <a:pt x="225259" y="20916"/>
                  </a:lnTo>
                  <a:lnTo>
                    <a:pt x="273930" y="20916"/>
                  </a:lnTo>
                  <a:lnTo>
                    <a:pt x="268719" y="14528"/>
                  </a:lnTo>
                  <a:lnTo>
                    <a:pt x="261016" y="8184"/>
                  </a:lnTo>
                  <a:lnTo>
                    <a:pt x="252509" y="3659"/>
                  </a:lnTo>
                  <a:lnTo>
                    <a:pt x="243185" y="936"/>
                  </a:lnTo>
                  <a:lnTo>
                    <a:pt x="233032" y="0"/>
                  </a:lnTo>
                  <a:close/>
                </a:path>
                <a:path w="385445" h="116839">
                  <a:moveTo>
                    <a:pt x="160864" y="67056"/>
                  </a:moveTo>
                  <a:lnTo>
                    <a:pt x="135153" y="67056"/>
                  </a:lnTo>
                  <a:lnTo>
                    <a:pt x="157924" y="99123"/>
                  </a:lnTo>
                  <a:lnTo>
                    <a:pt x="184315" y="99225"/>
                  </a:lnTo>
                  <a:lnTo>
                    <a:pt x="160864" y="67056"/>
                  </a:lnTo>
                  <a:close/>
                </a:path>
                <a:path w="385445" h="116839">
                  <a:moveTo>
                    <a:pt x="87528" y="1092"/>
                  </a:moveTo>
                  <a:lnTo>
                    <a:pt x="122377" y="49403"/>
                  </a:lnTo>
                  <a:lnTo>
                    <a:pt x="85598" y="98818"/>
                  </a:lnTo>
                  <a:lnTo>
                    <a:pt x="111988" y="98933"/>
                  </a:lnTo>
                  <a:lnTo>
                    <a:pt x="135153" y="67056"/>
                  </a:lnTo>
                  <a:lnTo>
                    <a:pt x="160864" y="67056"/>
                  </a:lnTo>
                  <a:lnTo>
                    <a:pt x="148069" y="49504"/>
                  </a:lnTo>
                  <a:lnTo>
                    <a:pt x="161321" y="31584"/>
                  </a:lnTo>
                  <a:lnTo>
                    <a:pt x="135432" y="31584"/>
                  </a:lnTo>
                  <a:lnTo>
                    <a:pt x="113639" y="1193"/>
                  </a:lnTo>
                  <a:lnTo>
                    <a:pt x="87528" y="1092"/>
                  </a:lnTo>
                  <a:close/>
                </a:path>
                <a:path w="385445" h="116839">
                  <a:moveTo>
                    <a:pt x="273930" y="20916"/>
                  </a:moveTo>
                  <a:lnTo>
                    <a:pt x="225259" y="20916"/>
                  </a:lnTo>
                  <a:lnTo>
                    <a:pt x="240334" y="20980"/>
                  </a:lnTo>
                  <a:lnTo>
                    <a:pt x="246900" y="23799"/>
                  </a:lnTo>
                  <a:lnTo>
                    <a:pt x="252450" y="29260"/>
                  </a:lnTo>
                  <a:lnTo>
                    <a:pt x="257886" y="34734"/>
                  </a:lnTo>
                  <a:lnTo>
                    <a:pt x="260553" y="41643"/>
                  </a:lnTo>
                  <a:lnTo>
                    <a:pt x="260565" y="59461"/>
                  </a:lnTo>
                  <a:lnTo>
                    <a:pt x="257886" y="66573"/>
                  </a:lnTo>
                  <a:lnTo>
                    <a:pt x="247230" y="77419"/>
                  </a:lnTo>
                  <a:lnTo>
                    <a:pt x="240652" y="80187"/>
                  </a:lnTo>
                  <a:lnTo>
                    <a:pt x="273860" y="80187"/>
                  </a:lnTo>
                  <a:lnTo>
                    <a:pt x="274787" y="79074"/>
                  </a:lnTo>
                  <a:lnTo>
                    <a:pt x="279360" y="70532"/>
                  </a:lnTo>
                  <a:lnTo>
                    <a:pt x="282130" y="61090"/>
                  </a:lnTo>
                  <a:lnTo>
                    <a:pt x="283083" y="50749"/>
                  </a:lnTo>
                  <a:lnTo>
                    <a:pt x="282213" y="40385"/>
                  </a:lnTo>
                  <a:lnTo>
                    <a:pt x="279520" y="30876"/>
                  </a:lnTo>
                  <a:lnTo>
                    <a:pt x="275015" y="22246"/>
                  </a:lnTo>
                  <a:lnTo>
                    <a:pt x="273930" y="20916"/>
                  </a:lnTo>
                  <a:close/>
                </a:path>
                <a:path w="385445" h="116839">
                  <a:moveTo>
                    <a:pt x="373961" y="22288"/>
                  </a:moveTo>
                  <a:lnTo>
                    <a:pt x="323557" y="22288"/>
                  </a:lnTo>
                  <a:lnTo>
                    <a:pt x="352323" y="22415"/>
                  </a:lnTo>
                  <a:lnTo>
                    <a:pt x="352094" y="79654"/>
                  </a:lnTo>
                  <a:lnTo>
                    <a:pt x="373735" y="79654"/>
                  </a:lnTo>
                  <a:lnTo>
                    <a:pt x="373961" y="22288"/>
                  </a:lnTo>
                  <a:close/>
                </a:path>
                <a:path w="385445" h="116839">
                  <a:moveTo>
                    <a:pt x="302971" y="1968"/>
                  </a:moveTo>
                  <a:lnTo>
                    <a:pt x="300239" y="52219"/>
                  </a:lnTo>
                  <a:lnTo>
                    <a:pt x="292468" y="79413"/>
                  </a:lnTo>
                  <a:lnTo>
                    <a:pt x="314842" y="79413"/>
                  </a:lnTo>
                  <a:lnTo>
                    <a:pt x="323392" y="27736"/>
                  </a:lnTo>
                  <a:lnTo>
                    <a:pt x="323557" y="22288"/>
                  </a:lnTo>
                  <a:lnTo>
                    <a:pt x="373961" y="22288"/>
                  </a:lnTo>
                  <a:lnTo>
                    <a:pt x="374040" y="2247"/>
                  </a:lnTo>
                  <a:lnTo>
                    <a:pt x="302971" y="1968"/>
                  </a:lnTo>
                  <a:close/>
                </a:path>
                <a:path w="385445" h="116839">
                  <a:moveTo>
                    <a:pt x="157340" y="1371"/>
                  </a:moveTo>
                  <a:lnTo>
                    <a:pt x="135432" y="31584"/>
                  </a:lnTo>
                  <a:lnTo>
                    <a:pt x="161321" y="31584"/>
                  </a:lnTo>
                  <a:lnTo>
                    <a:pt x="183591" y="1473"/>
                  </a:lnTo>
                  <a:lnTo>
                    <a:pt x="157340" y="13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5">
            <a:extLst>
              <a:ext uri="{FF2B5EF4-FFF2-40B4-BE49-F238E27FC236}">
                <a16:creationId xmlns:a16="http://schemas.microsoft.com/office/drawing/2014/main" xmlns="" id="{EC7C5DE5-354E-49E0-A112-87C6B5EF41B6}"/>
              </a:ext>
            </a:extLst>
          </p:cNvPr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2997" y="966121"/>
            <a:ext cx="4874938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0" dirty="0">
                <a:latin typeface="Arial"/>
              </a:rPr>
              <a:t>Cтратегия </a:t>
            </a:r>
            <a:r>
              <a:rPr spc="65" dirty="0">
                <a:latin typeface="Arial"/>
              </a:rPr>
              <a:t>развития</a:t>
            </a:r>
            <a:r>
              <a:rPr spc="-310" dirty="0">
                <a:latin typeface="Arial"/>
              </a:rPr>
              <a:t> </a:t>
            </a:r>
            <a:r>
              <a:rPr spc="15" dirty="0">
                <a:latin typeface="Arial"/>
              </a:rPr>
              <a:t>проекта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3700" y="1425625"/>
            <a:ext cx="2913314" cy="129603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E10886"/>
                </a:solidFill>
                <a:latin typeface="Arial"/>
                <a:cs typeface="Gothic Uralic"/>
              </a:rPr>
              <a:t>Новые </a:t>
            </a:r>
            <a:r>
              <a:rPr sz="1700" b="1" spc="60" dirty="0">
                <a:solidFill>
                  <a:srgbClr val="E10886"/>
                </a:solidFill>
                <a:latin typeface="Arial"/>
                <a:cs typeface="Gothic Uralic"/>
              </a:rPr>
              <a:t>яркие</a:t>
            </a:r>
            <a:r>
              <a:rPr sz="1700" b="1" spc="-18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700" b="1" spc="45" dirty="0">
                <a:solidFill>
                  <a:srgbClr val="E10886"/>
                </a:solidFill>
                <a:latin typeface="Arial"/>
                <a:cs typeface="Gothic Uralic"/>
              </a:rPr>
              <a:t>арендаторы</a:t>
            </a:r>
            <a:endParaRPr lang="ru-RU" sz="1700" dirty="0">
              <a:latin typeface="Arial"/>
              <a:cs typeface="Gothic Uralic"/>
            </a:endParaRPr>
          </a:p>
          <a:p>
            <a:pPr marL="22860" marR="100965">
              <a:lnSpc>
                <a:spcPct val="108800"/>
              </a:lnSpc>
              <a:spcBef>
                <a:spcPts val="910"/>
              </a:spcBef>
            </a:pP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рамках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реализации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стратегии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запланировано 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усиление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состава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арендаторов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сторону 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ценовой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категории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«средний»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«средний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+» 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пулом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международных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российских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брендов. 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Усиление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качественных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зон fashion-галереи, 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зоны детства,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развлекательной</a:t>
            </a:r>
            <a:r>
              <a:rPr sz="900" spc="-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зоны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5851" y="3787356"/>
            <a:ext cx="5194935" cy="236664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5" dirty="0">
                <a:solidFill>
                  <a:srgbClr val="E10886"/>
                </a:solidFill>
                <a:latin typeface="Arial"/>
                <a:cs typeface="Gothic Uralic"/>
              </a:rPr>
              <a:t>Уникальная </a:t>
            </a:r>
            <a:r>
              <a:rPr sz="1700" b="1" spc="20" dirty="0">
                <a:solidFill>
                  <a:srgbClr val="E10886"/>
                </a:solidFill>
                <a:latin typeface="Arial"/>
                <a:cs typeface="Gothic Uralic"/>
              </a:rPr>
              <a:t>зона</a:t>
            </a:r>
            <a:r>
              <a:rPr sz="1700" b="1" spc="-170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700" b="1" spc="30" dirty="0">
                <a:solidFill>
                  <a:srgbClr val="E10886"/>
                </a:solidFill>
                <a:latin typeface="Arial"/>
                <a:cs typeface="Gothic Uralic"/>
              </a:rPr>
              <a:t>развлечений</a:t>
            </a:r>
            <a:endParaRPr sz="1700" dirty="0">
              <a:latin typeface="Arial"/>
              <a:cs typeface="Gothic Uralic"/>
            </a:endParaRPr>
          </a:p>
          <a:p>
            <a:pPr marL="2466975" marR="296545">
              <a:lnSpc>
                <a:spcPct val="108800"/>
              </a:lnSpc>
              <a:spcBef>
                <a:spcPts val="1120"/>
              </a:spcBef>
            </a:pP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Запланирована комплексная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реновация 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4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этажа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согласно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новой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развлекательной 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концепции.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Для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гостей</a:t>
            </a:r>
            <a:r>
              <a:rPr sz="900" spc="-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торгового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цента</a:t>
            </a:r>
            <a:r>
              <a:rPr sz="900" spc="-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мы 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создаем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новый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подход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к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пространству: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формирование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внутренней архитектуры 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согласно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последним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тенденциям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endParaRPr sz="900" dirty="0">
              <a:latin typeface="Arial"/>
              <a:cs typeface="Arial"/>
            </a:endParaRPr>
          </a:p>
          <a:p>
            <a:pPr marL="2466975" marR="5080">
              <a:lnSpc>
                <a:spcPct val="108800"/>
              </a:lnSpc>
            </a:pP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необходимым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функциональным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требованиям,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организация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нестандартных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подходов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к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зонированию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посадочных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мест,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максимальное 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использование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архитектурных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особенностей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здания.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Данное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пространство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будет отличной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площадкой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досуга, </a:t>
            </a:r>
            <a:r>
              <a:rPr sz="900" spc="110" dirty="0">
                <a:solidFill>
                  <a:srgbClr val="2A0953"/>
                </a:solidFill>
                <a:latin typeface="Arial"/>
                <a:cs typeface="Arial"/>
              </a:rPr>
              <a:t>а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также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комфортным 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местом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рабочих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встреч и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коворкинга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83794" y="1428877"/>
            <a:ext cx="2732405" cy="203898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E10886"/>
                </a:solidFill>
                <a:latin typeface="Arial"/>
                <a:cs typeface="Gothic Uralic"/>
              </a:rPr>
              <a:t>Новый</a:t>
            </a:r>
            <a:r>
              <a:rPr sz="1700" b="1" spc="-6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700" b="1" spc="45" dirty="0">
                <a:solidFill>
                  <a:srgbClr val="E10886"/>
                </a:solidFill>
                <a:latin typeface="Arial"/>
                <a:cs typeface="Gothic Uralic"/>
              </a:rPr>
              <a:t>кинотеатр</a:t>
            </a:r>
            <a:endParaRPr lang="ru-RU" sz="1700" dirty="0">
              <a:latin typeface="Arial"/>
              <a:cs typeface="Gothic Uralic"/>
            </a:endParaRPr>
          </a:p>
          <a:p>
            <a:pPr marL="24130" marR="5080">
              <a:lnSpc>
                <a:spcPct val="108800"/>
              </a:lnSpc>
              <a:spcBef>
                <a:spcPts val="885"/>
              </a:spcBef>
            </a:pP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Открытие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первого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Новосибирске 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мультиплекса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сети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кинотеатров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нового  поколения </a:t>
            </a:r>
            <a:r>
              <a:rPr sz="900" spc="-25" dirty="0">
                <a:solidFill>
                  <a:srgbClr val="2A0953"/>
                </a:solidFill>
                <a:latin typeface="Arial"/>
                <a:cs typeface="Arial"/>
              </a:rPr>
              <a:t>«КАРО»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запланировано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на </a:t>
            </a:r>
            <a:r>
              <a:rPr sz="900" spc="-25" dirty="0">
                <a:solidFill>
                  <a:srgbClr val="2A0953"/>
                </a:solidFill>
                <a:latin typeface="Arial"/>
                <a:cs typeface="Arial"/>
              </a:rPr>
              <a:t>2020г.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Кинозалы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будут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полностью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оснащены  раскладывающимися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ВИП-креслами,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что 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позволит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смотреть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кино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30" dirty="0">
                <a:solidFill>
                  <a:srgbClr val="2A0953"/>
                </a:solidFill>
                <a:latin typeface="Arial"/>
                <a:cs typeface="Arial"/>
              </a:rPr>
              <a:t>с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комфортом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течение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всего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85" dirty="0">
                <a:solidFill>
                  <a:srgbClr val="2A0953"/>
                </a:solidFill>
                <a:latin typeface="Arial"/>
                <a:cs typeface="Arial"/>
              </a:rPr>
              <a:t>сеанса.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Кроме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широкого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репертуара</a:t>
            </a:r>
            <a:endParaRPr sz="900" dirty="0">
              <a:latin typeface="Arial"/>
              <a:cs typeface="Arial"/>
            </a:endParaRPr>
          </a:p>
          <a:p>
            <a:pPr marL="24130" marR="248285">
              <a:lnSpc>
                <a:spcPct val="108800"/>
              </a:lnSpc>
            </a:pPr>
            <a:r>
              <a:rPr sz="900" spc="-25" dirty="0">
                <a:solidFill>
                  <a:srgbClr val="2A0953"/>
                </a:solidFill>
                <a:latin typeface="Arial"/>
                <a:cs typeface="Arial"/>
              </a:rPr>
              <a:t>«КАРО»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предложит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зрителям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регулярные 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премьеры,</a:t>
            </a:r>
            <a:r>
              <a:rPr sz="900" spc="-19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развлекательные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мероприятия, 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специальные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показы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рамках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проекта</a:t>
            </a:r>
            <a:endParaRPr sz="900" dirty="0">
              <a:latin typeface="Arial"/>
              <a:cs typeface="Arial"/>
            </a:endParaRPr>
          </a:p>
          <a:p>
            <a:pPr marL="24130">
              <a:lnSpc>
                <a:spcPct val="100000"/>
              </a:lnSpc>
              <a:spcBef>
                <a:spcPts val="95"/>
              </a:spcBef>
            </a:pP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«КАРО.Арт»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эксклюзивный</a:t>
            </a:r>
            <a:r>
              <a:rPr sz="900" spc="-1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контент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70276" y="4188769"/>
            <a:ext cx="2646045" cy="1368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800"/>
              </a:lnSpc>
              <a:spcBef>
                <a:spcPts val="100"/>
              </a:spcBef>
            </a:pP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Запланирована реконструкция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зоны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фудкорта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3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этажа.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Новые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декоративные 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элементы,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отвечающие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современным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тенденциям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дизайна,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разделение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площадки 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этажа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на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обновленные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зоны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посадки,  подобранные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соответствующей</a:t>
            </a:r>
            <a:r>
              <a:rPr sz="900" spc="-1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стилистике,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гармонично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подобранные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цвета,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которых 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будет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выполнен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новый</a:t>
            </a:r>
            <a:r>
              <a:rPr sz="900" spc="-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фудкорт</a:t>
            </a:r>
            <a:endParaRPr sz="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настроенный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свет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0789" y="3787356"/>
            <a:ext cx="2465343" cy="28448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0" dirty="0">
                <a:solidFill>
                  <a:srgbClr val="E10886"/>
                </a:solidFill>
                <a:latin typeface="Arial"/>
                <a:cs typeface="Gothic Uralic"/>
              </a:rPr>
              <a:t>Новый</a:t>
            </a:r>
            <a:r>
              <a:rPr sz="1700" b="1" spc="-114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700" b="1" spc="30" dirty="0">
                <a:solidFill>
                  <a:srgbClr val="E10886"/>
                </a:solidFill>
                <a:latin typeface="Arial"/>
                <a:cs typeface="Gothic Uralic"/>
              </a:rPr>
              <a:t>фудкорт</a:t>
            </a:r>
            <a:endParaRPr lang="ru-RU" sz="1700">
              <a:latin typeface="Arial"/>
              <a:cs typeface="Gothic Ural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71772" y="1830806"/>
            <a:ext cx="2250655" cy="1398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79305" y="1830806"/>
            <a:ext cx="2195436" cy="1365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66119" y="265404"/>
            <a:ext cx="576961" cy="335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6179" y="4219016"/>
            <a:ext cx="2250655" cy="1398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08153" y="4219016"/>
            <a:ext cx="2250655" cy="1398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324534" y="3682131"/>
            <a:ext cx="4419600" cy="2743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24534" y="817016"/>
            <a:ext cx="4419600" cy="2746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04785" y="923975"/>
            <a:ext cx="5117106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>
                <a:latin typeface="Arial"/>
              </a:rPr>
              <a:t>Пять</a:t>
            </a:r>
            <a:r>
              <a:rPr spc="-125" dirty="0">
                <a:latin typeface="Arial"/>
              </a:rPr>
              <a:t> </a:t>
            </a:r>
            <a:r>
              <a:rPr spc="-20" dirty="0">
                <a:latin typeface="Arial"/>
              </a:rPr>
              <a:t>причин</a:t>
            </a:r>
            <a:r>
              <a:rPr spc="-120" dirty="0">
                <a:latin typeface="Arial"/>
              </a:rPr>
              <a:t> </a:t>
            </a:r>
            <a:r>
              <a:rPr spc="105" dirty="0">
                <a:latin typeface="Arial"/>
              </a:rPr>
              <a:t>быть</a:t>
            </a:r>
            <a:r>
              <a:rPr spc="-125" dirty="0">
                <a:latin typeface="Arial"/>
              </a:rPr>
              <a:t> </a:t>
            </a:r>
            <a:r>
              <a:rPr dirty="0">
                <a:latin typeface="Arial"/>
              </a:rPr>
              <a:t>с</a:t>
            </a:r>
            <a:r>
              <a:rPr spc="-120" dirty="0">
                <a:latin typeface="Arial"/>
              </a:rPr>
              <a:t> </a:t>
            </a:r>
            <a:r>
              <a:rPr dirty="0">
                <a:latin typeface="Arial"/>
              </a:rPr>
              <a:t>нами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56664" y="2494038"/>
            <a:ext cx="5396865" cy="7014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solidFill>
                  <a:srgbClr val="E10886"/>
                </a:solidFill>
                <a:latin typeface="Arial"/>
                <a:cs typeface="Gothic Uralic"/>
              </a:rPr>
              <a:t>Эффективная </a:t>
            </a:r>
            <a:r>
              <a:rPr sz="1200" b="1" spc="-5" dirty="0">
                <a:solidFill>
                  <a:srgbClr val="E10886"/>
                </a:solidFill>
                <a:latin typeface="Arial"/>
                <a:cs typeface="Gothic Uralic"/>
              </a:rPr>
              <a:t>концепция </a:t>
            </a:r>
            <a:r>
              <a:rPr sz="1200" b="1" spc="-10" dirty="0">
                <a:solidFill>
                  <a:srgbClr val="E10886"/>
                </a:solidFill>
                <a:latin typeface="Arial"/>
                <a:cs typeface="Gothic Uralic"/>
              </a:rPr>
              <a:t>Торгового</a:t>
            </a:r>
            <a:r>
              <a:rPr sz="1200" b="1" spc="-17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200" b="1" spc="-5" dirty="0">
                <a:solidFill>
                  <a:srgbClr val="E10886"/>
                </a:solidFill>
                <a:latin typeface="Arial"/>
                <a:cs typeface="Gothic Uralic"/>
              </a:rPr>
              <a:t>Центра</a:t>
            </a:r>
            <a:endParaRPr sz="1200" dirty="0">
              <a:latin typeface="Arial"/>
              <a:cs typeface="Gothic Uralic"/>
            </a:endParaRPr>
          </a:p>
          <a:p>
            <a:pPr marL="16510" marR="5080" algn="just">
              <a:lnSpc>
                <a:spcPts val="1050"/>
              </a:lnSpc>
              <a:spcBef>
                <a:spcPts val="745"/>
              </a:spcBef>
            </a:pP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Яркая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архитектура,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современный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дизайн общих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зон.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Эффективное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зонирование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торговых 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профилей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по этажам.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200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магазинов,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включая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якорных </a:t>
            </a:r>
            <a:r>
              <a:rPr sz="900" spc="75" dirty="0">
                <a:solidFill>
                  <a:srgbClr val="2A0953"/>
                </a:solidFill>
                <a:latin typeface="Arial"/>
                <a:cs typeface="Arial"/>
              </a:rPr>
              <a:t>арендаторов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лидеров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своего 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сегмента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A0953"/>
                </a:solidFill>
                <a:latin typeface="Arial"/>
                <a:cs typeface="Arial"/>
              </a:rPr>
              <a:t>«Магнит»,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«М.Видео»,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«Детский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мир»,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A0953"/>
                </a:solidFill>
                <a:latin typeface="Arial"/>
                <a:cs typeface="Arial"/>
              </a:rPr>
              <a:t>«КАРО»,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MANGO,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H&amp;M,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A0953"/>
                </a:solidFill>
                <a:latin typeface="Arial"/>
                <a:cs typeface="Arial"/>
              </a:rPr>
              <a:t>ZARA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1556" y="1478026"/>
            <a:ext cx="5616575" cy="9626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E10886"/>
                </a:solidFill>
                <a:latin typeface="Arial"/>
                <a:cs typeface="Gothic Uralic"/>
              </a:rPr>
              <a:t>1.</a:t>
            </a:r>
            <a:r>
              <a:rPr sz="1200" b="1" spc="-3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200" b="1" spc="35" dirty="0">
                <a:solidFill>
                  <a:srgbClr val="E10886"/>
                </a:solidFill>
                <a:latin typeface="Arial"/>
                <a:cs typeface="Gothic Uralic"/>
              </a:rPr>
              <a:t>Большой </a:t>
            </a:r>
            <a:r>
              <a:rPr sz="1200" b="1" spc="5" dirty="0">
                <a:solidFill>
                  <a:srgbClr val="E10886"/>
                </a:solidFill>
                <a:latin typeface="Arial"/>
                <a:cs typeface="Gothic Uralic"/>
              </a:rPr>
              <a:t>объём </a:t>
            </a:r>
            <a:r>
              <a:rPr sz="1200" b="1" spc="10" dirty="0">
                <a:solidFill>
                  <a:srgbClr val="E10886"/>
                </a:solidFill>
                <a:latin typeface="Arial"/>
                <a:cs typeface="Gothic Uralic"/>
              </a:rPr>
              <a:t>жителей </a:t>
            </a:r>
            <a:r>
              <a:rPr sz="1200" b="1" spc="45" dirty="0">
                <a:solidFill>
                  <a:srgbClr val="E10886"/>
                </a:solidFill>
                <a:latin typeface="Arial"/>
                <a:cs typeface="Gothic Uralic"/>
              </a:rPr>
              <a:t>в </a:t>
            </a:r>
            <a:r>
              <a:rPr sz="1200" b="1" dirty="0">
                <a:solidFill>
                  <a:srgbClr val="E10886"/>
                </a:solidFill>
                <a:latin typeface="Arial"/>
                <a:cs typeface="Gothic Uralic"/>
              </a:rPr>
              <a:t>зоне </a:t>
            </a:r>
            <a:r>
              <a:rPr sz="1200" b="1" spc="15" dirty="0">
                <a:solidFill>
                  <a:srgbClr val="E10886"/>
                </a:solidFill>
                <a:latin typeface="Arial"/>
                <a:cs typeface="Gothic Uralic"/>
              </a:rPr>
              <a:t>охвата</a:t>
            </a:r>
            <a:endParaRPr sz="1200" dirty="0">
              <a:latin typeface="Arial"/>
              <a:cs typeface="Gothic Uralic"/>
            </a:endParaRPr>
          </a:p>
          <a:p>
            <a:pPr marL="240665" marR="5080" algn="just">
              <a:lnSpc>
                <a:spcPts val="1050"/>
              </a:lnSpc>
              <a:spcBef>
                <a:spcPts val="720"/>
              </a:spcBef>
            </a:pP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зоне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охвата </a:t>
            </a:r>
            <a:r>
              <a:rPr sz="900" spc="-80" dirty="0">
                <a:solidFill>
                  <a:srgbClr val="2A0953"/>
                </a:solidFill>
                <a:latin typeface="Arial"/>
                <a:cs typeface="Arial"/>
              </a:rPr>
              <a:t>ТРЦ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«Галерея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Новосибирск» </a:t>
            </a: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–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расположены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жилые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районы </a:t>
            </a:r>
            <a:r>
              <a:rPr sz="900" spc="130" dirty="0">
                <a:solidFill>
                  <a:srgbClr val="2A0953"/>
                </a:solidFill>
                <a:latin typeface="Arial"/>
                <a:cs typeface="Arial"/>
              </a:rPr>
              <a:t>с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население 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930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тыс.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чел.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208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тыс.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жителей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5-10-минутной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доступности;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722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тыс.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жителей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30-минутной 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доступности.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250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м</a:t>
            </a:r>
            <a:r>
              <a:rPr sz="900" spc="20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от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станций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метро</a:t>
            </a:r>
            <a:r>
              <a:rPr sz="900" spc="20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«Красный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Проспект»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50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м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от</a:t>
            </a:r>
            <a:r>
              <a:rPr sz="900" spc="20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станции</a:t>
            </a:r>
            <a:r>
              <a:rPr sz="900" spc="2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метро</a:t>
            </a:r>
            <a:endParaRPr sz="900" dirty="0">
              <a:latin typeface="Arial"/>
              <a:cs typeface="Arial"/>
            </a:endParaRPr>
          </a:p>
          <a:p>
            <a:pPr marL="239395" algn="just">
              <a:lnSpc>
                <a:spcPts val="1005"/>
              </a:lnSpc>
            </a:pP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«Сибирская»</a:t>
            </a:r>
            <a:r>
              <a:rPr sz="900" spc="-11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30" dirty="0">
                <a:solidFill>
                  <a:srgbClr val="2A0953"/>
                </a:solidFill>
                <a:latin typeface="Arial"/>
                <a:cs typeface="Arial"/>
              </a:rPr>
              <a:t>с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ежедневным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трафиком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-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20</a:t>
            </a:r>
            <a:r>
              <a:rPr sz="900" spc="-11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тыс.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чел.</a:t>
            </a:r>
            <a:r>
              <a:rPr sz="900" spc="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Ежедневный</a:t>
            </a:r>
            <a:r>
              <a:rPr sz="900" spc="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пешеходный</a:t>
            </a:r>
            <a:r>
              <a:rPr sz="900" spc="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транспортный</a:t>
            </a:r>
            <a:endParaRPr sz="900" dirty="0">
              <a:latin typeface="Arial"/>
              <a:cs typeface="Arial"/>
            </a:endParaRPr>
          </a:p>
          <a:p>
            <a:pPr marL="239395" algn="just">
              <a:lnSpc>
                <a:spcPts val="1065"/>
              </a:lnSpc>
            </a:pP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трафик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118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тыс.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человек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1556" y="3368128"/>
            <a:ext cx="5621020" cy="30328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buSzPct val="109090"/>
              <a:tabLst>
                <a:tab pos="236854" algn="l"/>
              </a:tabLst>
            </a:pPr>
            <a:r>
              <a:rPr lang="ru-RU" b="1" spc="7" baseline="2525" dirty="0">
                <a:solidFill>
                  <a:srgbClr val="E10886"/>
                </a:solidFill>
                <a:latin typeface="Arial"/>
                <a:cs typeface="Gothic Uralic"/>
              </a:rPr>
              <a:t>3.  </a:t>
            </a:r>
            <a:r>
              <a:rPr b="1" spc="7" baseline="2525" dirty="0">
                <a:solidFill>
                  <a:srgbClr val="E10886"/>
                </a:solidFill>
                <a:latin typeface="Arial"/>
                <a:cs typeface="Gothic Uralic"/>
              </a:rPr>
              <a:t>Сформированный </a:t>
            </a:r>
            <a:r>
              <a:rPr b="1" baseline="2525" dirty="0">
                <a:solidFill>
                  <a:srgbClr val="E10886"/>
                </a:solidFill>
                <a:latin typeface="Arial"/>
                <a:cs typeface="Gothic Uralic"/>
              </a:rPr>
              <a:t>целевой </a:t>
            </a:r>
            <a:r>
              <a:rPr b="1" spc="15" baseline="2525" dirty="0">
                <a:solidFill>
                  <a:srgbClr val="E10886"/>
                </a:solidFill>
                <a:latin typeface="Arial"/>
                <a:cs typeface="Gothic Uralic"/>
              </a:rPr>
              <a:t>поток</a:t>
            </a:r>
            <a:r>
              <a:rPr b="1" spc="-254" baseline="252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b="1" spc="15" baseline="2525" dirty="0">
                <a:solidFill>
                  <a:srgbClr val="E10886"/>
                </a:solidFill>
                <a:latin typeface="Arial"/>
                <a:cs typeface="Gothic Uralic"/>
              </a:rPr>
              <a:t>посетителей</a:t>
            </a:r>
            <a:endParaRPr lang="ru-RU" baseline="2525" dirty="0">
              <a:latin typeface="Arial"/>
              <a:cs typeface="Gothic Uralic"/>
            </a:endParaRPr>
          </a:p>
          <a:p>
            <a:pPr marL="239395" marR="2456815">
              <a:lnSpc>
                <a:spcPts val="1050"/>
              </a:lnSpc>
              <a:spcBef>
                <a:spcPts val="690"/>
              </a:spcBef>
            </a:pP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Нас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посещают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равномерно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выходные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будни  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40%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наших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имеют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детей</a:t>
            </a:r>
            <a:endParaRPr sz="900" dirty="0">
              <a:latin typeface="Arial"/>
              <a:cs typeface="Arial"/>
            </a:endParaRPr>
          </a:p>
          <a:p>
            <a:pPr marL="239395">
              <a:lnSpc>
                <a:spcPts val="1005"/>
              </a:lnSpc>
            </a:pP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87%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наших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совершают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покупки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-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30" dirty="0">
                <a:solidFill>
                  <a:srgbClr val="2A0953"/>
                </a:solidFill>
                <a:latin typeface="Arial"/>
                <a:cs typeface="Arial"/>
              </a:rPr>
              <a:t>с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высоким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показателем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конвертации</a:t>
            </a:r>
            <a:endParaRPr sz="900" dirty="0">
              <a:latin typeface="Arial"/>
              <a:cs typeface="Arial"/>
            </a:endParaRPr>
          </a:p>
          <a:p>
            <a:pPr marL="239395" marR="1281430">
              <a:lnSpc>
                <a:spcPts val="1050"/>
              </a:lnSpc>
              <a:spcBef>
                <a:spcPts val="45"/>
              </a:spcBef>
            </a:pPr>
            <a:r>
              <a:rPr sz="900" spc="-15" dirty="0">
                <a:solidFill>
                  <a:srgbClr val="2A0953"/>
                </a:solidFill>
                <a:latin typeface="Arial"/>
                <a:cs typeface="Arial"/>
              </a:rPr>
              <a:t>У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самый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высокий</a:t>
            </a:r>
            <a:r>
              <a:rPr sz="900" spc="-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показатель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по</a:t>
            </a:r>
            <a:r>
              <a:rPr sz="900" spc="18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количеству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на</a:t>
            </a:r>
            <a:r>
              <a:rPr sz="900" spc="-3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м2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GLA 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сравнении </a:t>
            </a:r>
            <a:r>
              <a:rPr sz="900" spc="130" dirty="0">
                <a:solidFill>
                  <a:srgbClr val="2A0953"/>
                </a:solidFill>
                <a:latin typeface="Arial"/>
                <a:cs typeface="Arial"/>
              </a:rPr>
              <a:t>с</a:t>
            </a:r>
            <a:r>
              <a:rPr sz="900" spc="-1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конкурентами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Arial"/>
              <a:cs typeface="Arial"/>
            </a:endParaRPr>
          </a:p>
          <a:p>
            <a:pPr marL="12065">
              <a:buSzPct val="109090"/>
              <a:tabLst>
                <a:tab pos="239395" algn="l"/>
              </a:tabLst>
            </a:pPr>
            <a:r>
              <a:rPr lang="ru-RU" sz="1200" b="1" spc="10" dirty="0">
                <a:solidFill>
                  <a:srgbClr val="E10886"/>
                </a:solidFill>
                <a:latin typeface="Arial"/>
                <a:cs typeface="Gothic Uralic"/>
              </a:rPr>
              <a:t>4.  Удобство</a:t>
            </a:r>
            <a:r>
              <a:rPr sz="1200" b="1" spc="-5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200" b="1" spc="20" dirty="0">
                <a:solidFill>
                  <a:srgbClr val="E10886"/>
                </a:solidFill>
                <a:latin typeface="Arial"/>
                <a:cs typeface="Gothic Uralic"/>
              </a:rPr>
              <a:t>и</a:t>
            </a:r>
            <a:r>
              <a:rPr sz="1200" b="1" spc="-5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200" b="1" spc="5" dirty="0" err="1">
                <a:solidFill>
                  <a:srgbClr val="E10886"/>
                </a:solidFill>
                <a:latin typeface="Arial"/>
                <a:cs typeface="Gothic Uralic"/>
              </a:rPr>
              <a:t>комфорт</a:t>
            </a:r>
            <a:r>
              <a:rPr sz="1200" b="1" spc="-5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200" b="1" spc="20" dirty="0">
                <a:solidFill>
                  <a:srgbClr val="E10886"/>
                </a:solidFill>
                <a:latin typeface="Arial"/>
                <a:cs typeface="Gothic Uralic"/>
              </a:rPr>
              <a:t>совершения</a:t>
            </a:r>
            <a:r>
              <a:rPr sz="1200" b="1" spc="-5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1200" b="1" dirty="0">
                <a:solidFill>
                  <a:srgbClr val="E10886"/>
                </a:solidFill>
                <a:latin typeface="Arial"/>
                <a:cs typeface="Gothic Uralic"/>
              </a:rPr>
              <a:t>покупки</a:t>
            </a:r>
            <a:endParaRPr sz="1200" dirty="0">
              <a:latin typeface="Arial"/>
              <a:cs typeface="Gothic Uralic"/>
            </a:endParaRPr>
          </a:p>
          <a:p>
            <a:pPr marL="239395" marR="5080" algn="just">
              <a:lnSpc>
                <a:spcPts val="1050"/>
              </a:lnSpc>
              <a:spcBef>
                <a:spcPts val="765"/>
              </a:spcBef>
            </a:pP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Уникальное </a:t>
            </a:r>
            <a:r>
              <a:rPr sz="900" spc="85" dirty="0">
                <a:solidFill>
                  <a:srgbClr val="2A0953"/>
                </a:solidFill>
                <a:latin typeface="Arial"/>
                <a:cs typeface="Arial"/>
              </a:rPr>
              <a:t>местоположение </a:t>
            </a:r>
            <a:r>
              <a:rPr sz="900" spc="130" dirty="0">
                <a:solidFill>
                  <a:srgbClr val="2A0953"/>
                </a:solidFill>
                <a:latin typeface="Arial"/>
                <a:cs typeface="Arial"/>
              </a:rPr>
              <a:t>с </a:t>
            </a:r>
            <a:r>
              <a:rPr sz="900" spc="75" dirty="0">
                <a:solidFill>
                  <a:srgbClr val="2A0953"/>
                </a:solidFill>
                <a:latin typeface="Arial"/>
                <a:cs typeface="Arial"/>
              </a:rPr>
              <a:t>удобной 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пешеходной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900" spc="80" dirty="0">
                <a:solidFill>
                  <a:srgbClr val="2A0953"/>
                </a:solidFill>
                <a:latin typeface="Arial"/>
                <a:cs typeface="Arial"/>
              </a:rPr>
              <a:t>транспортной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доступностью.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Компактный </a:t>
            </a:r>
            <a:r>
              <a:rPr sz="900" spc="75" dirty="0">
                <a:solidFill>
                  <a:srgbClr val="2A0953"/>
                </a:solidFill>
                <a:latin typeface="Arial"/>
                <a:cs typeface="Arial"/>
              </a:rPr>
              <a:t>размер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торгового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центра.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Эффективный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состав арендаторов.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Все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эти факторы 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формируют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уникальное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предложение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совершать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покупки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-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Быстро!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Выгодно! 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Удобно!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позволяют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расти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товарообороту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арендаторов</a:t>
            </a:r>
            <a:r>
              <a:rPr sz="9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ежегодно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5" dirty="0">
                <a:solidFill>
                  <a:srgbClr val="2A0953"/>
                </a:solidFill>
                <a:latin typeface="Arial"/>
                <a:cs typeface="Arial"/>
              </a:rPr>
              <a:t>до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25%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год</a:t>
            </a:r>
            <a:endParaRPr sz="900" dirty="0">
              <a:latin typeface="Arial"/>
              <a:cs typeface="Arial"/>
            </a:endParaRPr>
          </a:p>
          <a:p>
            <a:pPr>
              <a:spcBef>
                <a:spcPts val="15"/>
              </a:spcBef>
              <a:buSzPct val="109090"/>
              <a:tabLst>
                <a:tab pos="231140" algn="l"/>
              </a:tabLst>
            </a:pPr>
            <a:endParaRPr lang="ru-RU" b="1" baseline="2525" dirty="0">
              <a:solidFill>
                <a:srgbClr val="E10886"/>
              </a:solidFill>
              <a:latin typeface="Arial"/>
              <a:cs typeface="Gothic Uralic"/>
            </a:endParaRPr>
          </a:p>
          <a:p>
            <a:pPr>
              <a:spcBef>
                <a:spcPts val="15"/>
              </a:spcBef>
              <a:buSzPct val="109090"/>
              <a:tabLst>
                <a:tab pos="231140" algn="l"/>
              </a:tabLst>
            </a:pPr>
            <a:r>
              <a:rPr lang="ru-RU" b="1" baseline="2525" dirty="0">
                <a:solidFill>
                  <a:srgbClr val="E10886"/>
                </a:solidFill>
                <a:latin typeface="Arial"/>
                <a:cs typeface="Gothic Uralic"/>
              </a:rPr>
              <a:t>5.  </a:t>
            </a:r>
            <a:r>
              <a:rPr b="1" baseline="2525" dirty="0" err="1">
                <a:solidFill>
                  <a:srgbClr val="E10886"/>
                </a:solidFill>
                <a:latin typeface="Arial"/>
                <a:cs typeface="Gothic Uralic"/>
              </a:rPr>
              <a:t>Профессиональное</a:t>
            </a:r>
            <a:r>
              <a:rPr b="1" spc="-82" baseline="2525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b="1" baseline="2525" dirty="0" err="1">
                <a:solidFill>
                  <a:srgbClr val="E10886"/>
                </a:solidFill>
                <a:latin typeface="Arial"/>
                <a:cs typeface="Gothic Uralic"/>
              </a:rPr>
              <a:t>управление</a:t>
            </a:r>
            <a:endParaRPr baseline="2525" dirty="0">
              <a:latin typeface="Arial"/>
              <a:cs typeface="Gothic Uralic"/>
            </a:endParaRPr>
          </a:p>
          <a:p>
            <a:pPr marL="240665" marR="5080" algn="just">
              <a:lnSpc>
                <a:spcPts val="1050"/>
              </a:lnSpc>
              <a:spcBef>
                <a:spcPts val="705"/>
              </a:spcBef>
            </a:pPr>
            <a:r>
              <a:rPr sz="900" spc="-55" dirty="0">
                <a:solidFill>
                  <a:srgbClr val="2A0953"/>
                </a:solidFill>
                <a:latin typeface="Arial"/>
                <a:cs typeface="Arial"/>
              </a:rPr>
              <a:t>«ТПС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Недвижимость»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-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профессиональная </a:t>
            </a:r>
            <a:r>
              <a:rPr sz="900" spc="45" dirty="0">
                <a:solidFill>
                  <a:srgbClr val="2A0953"/>
                </a:solidFill>
                <a:latin typeface="Arial"/>
                <a:cs typeface="Arial"/>
              </a:rPr>
              <a:t>управляющая компания, </a:t>
            </a:r>
            <a:r>
              <a:rPr sz="900" spc="70" dirty="0">
                <a:solidFill>
                  <a:srgbClr val="2A0953"/>
                </a:solidFill>
                <a:latin typeface="Arial"/>
                <a:cs typeface="Arial"/>
              </a:rPr>
              <a:t>более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900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тыс.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кв.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м  качественных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торговых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площадей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5" dirty="0">
                <a:solidFill>
                  <a:srgbClr val="2A0953"/>
                </a:solidFill>
                <a:latin typeface="Arial"/>
                <a:cs typeface="Arial"/>
              </a:rPr>
              <a:t>управлении.</a:t>
            </a:r>
            <a:r>
              <a:rPr sz="900" spc="2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2A0953"/>
                </a:solidFill>
                <a:latin typeface="Arial"/>
                <a:cs typeface="Arial"/>
              </a:rPr>
              <a:t>Торговые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2A0953"/>
                </a:solidFill>
                <a:latin typeface="Arial"/>
                <a:cs typeface="Arial"/>
              </a:rPr>
              <a:t>центры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компании</a:t>
            </a:r>
            <a:r>
              <a:rPr sz="900" spc="-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посещают</a:t>
            </a:r>
            <a:r>
              <a:rPr sz="900" spc="-4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более  </a:t>
            </a:r>
            <a:r>
              <a:rPr sz="900" spc="-5" dirty="0">
                <a:solidFill>
                  <a:srgbClr val="2A0953"/>
                </a:solidFill>
                <a:latin typeface="Arial"/>
                <a:cs typeface="Arial"/>
              </a:rPr>
              <a:t>55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млн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чел.</a:t>
            </a:r>
            <a:r>
              <a:rPr sz="900" spc="-1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год.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A0953"/>
                </a:solidFill>
                <a:latin typeface="Arial"/>
                <a:cs typeface="Arial"/>
              </a:rPr>
              <a:t>Эффективная</a:t>
            </a:r>
            <a:r>
              <a:rPr sz="900" spc="-1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рекламная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кампания.</a:t>
            </a:r>
            <a:r>
              <a:rPr sz="900" spc="-10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Аналитическая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75" dirty="0">
                <a:solidFill>
                  <a:srgbClr val="2A0953"/>
                </a:solidFill>
                <a:latin typeface="Arial"/>
                <a:cs typeface="Arial"/>
              </a:rPr>
              <a:t>поддержка</a:t>
            </a:r>
            <a:r>
              <a:rPr sz="9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арендаторов.  </a:t>
            </a: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Уникальные</a:t>
            </a:r>
            <a:r>
              <a:rPr sz="900" spc="-13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0" dirty="0">
                <a:solidFill>
                  <a:srgbClr val="2A0953"/>
                </a:solidFill>
                <a:latin typeface="Arial"/>
                <a:cs typeface="Arial"/>
              </a:rPr>
              <a:t>рекламные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2A0953"/>
                </a:solidFill>
                <a:latin typeface="Arial"/>
                <a:cs typeface="Arial"/>
              </a:rPr>
              <a:t>возможности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A0953"/>
                </a:solidFill>
                <a:latin typeface="Arial"/>
                <a:cs typeface="Arial"/>
              </a:rPr>
              <a:t>для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60" dirty="0">
                <a:solidFill>
                  <a:srgbClr val="2A0953"/>
                </a:solidFill>
                <a:latin typeface="Arial"/>
                <a:cs typeface="Arial"/>
              </a:rPr>
              <a:t>арендаторов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2A0953"/>
                </a:solidFill>
                <a:latin typeface="Arial"/>
                <a:cs typeface="Arial"/>
              </a:rPr>
              <a:t>внутри</a:t>
            </a:r>
            <a:r>
              <a:rPr sz="9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ТРЦ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1556" y="2492425"/>
            <a:ext cx="153670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E10886"/>
                </a:solidFill>
                <a:latin typeface="Arial"/>
                <a:cs typeface="Gothic Uralic"/>
              </a:rPr>
              <a:t>2.</a:t>
            </a:r>
            <a:endParaRPr lang="ru-RU" sz="1200">
              <a:latin typeface="Arial"/>
              <a:cs typeface="Gothic Ural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44167" y="925957"/>
            <a:ext cx="3037840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" dirty="0">
                <a:latin typeface="Arial"/>
              </a:rPr>
              <a:t>Параметры</a:t>
            </a:r>
            <a:r>
              <a:rPr spc="-170" dirty="0">
                <a:latin typeface="Arial"/>
              </a:rPr>
              <a:t> </a:t>
            </a:r>
            <a:r>
              <a:rPr spc="15" dirty="0">
                <a:latin typeface="Arial"/>
              </a:rPr>
              <a:t>проекта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128726" y="1359565"/>
            <a:ext cx="4592955" cy="5224780"/>
            <a:chOff x="1128726" y="1359565"/>
            <a:chExt cx="4592955" cy="5224780"/>
          </a:xfrm>
        </p:grpSpPr>
        <p:sp>
          <p:nvSpPr>
            <p:cNvPr id="8" name="object 8"/>
            <p:cNvSpPr/>
            <p:nvPr/>
          </p:nvSpPr>
          <p:spPr>
            <a:xfrm>
              <a:off x="1380934" y="1359565"/>
              <a:ext cx="4340352" cy="52242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8251" y="1749399"/>
              <a:ext cx="1605280" cy="1605280"/>
            </a:xfrm>
            <a:custGeom>
              <a:avLst/>
              <a:gdLst/>
              <a:ahLst/>
              <a:cxnLst/>
              <a:rect l="l" t="t" r="r" b="b"/>
              <a:pathLst>
                <a:path w="1605280" h="1605279">
                  <a:moveTo>
                    <a:pt x="802372" y="0"/>
                  </a:moveTo>
                  <a:lnTo>
                    <a:pt x="753493" y="1464"/>
                  </a:lnTo>
                  <a:lnTo>
                    <a:pt x="705389" y="5801"/>
                  </a:lnTo>
                  <a:lnTo>
                    <a:pt x="658143" y="12927"/>
                  </a:lnTo>
                  <a:lnTo>
                    <a:pt x="611840" y="22758"/>
                  </a:lnTo>
                  <a:lnTo>
                    <a:pt x="566563" y="35210"/>
                  </a:lnTo>
                  <a:lnTo>
                    <a:pt x="522397" y="50199"/>
                  </a:lnTo>
                  <a:lnTo>
                    <a:pt x="479424" y="67641"/>
                  </a:lnTo>
                  <a:lnTo>
                    <a:pt x="437730" y="87453"/>
                  </a:lnTo>
                  <a:lnTo>
                    <a:pt x="397398" y="109549"/>
                  </a:lnTo>
                  <a:lnTo>
                    <a:pt x="358511" y="133847"/>
                  </a:lnTo>
                  <a:lnTo>
                    <a:pt x="321155" y="160262"/>
                  </a:lnTo>
                  <a:lnTo>
                    <a:pt x="285412" y="188711"/>
                  </a:lnTo>
                  <a:lnTo>
                    <a:pt x="251367" y="219109"/>
                  </a:lnTo>
                  <a:lnTo>
                    <a:pt x="219104" y="251373"/>
                  </a:lnTo>
                  <a:lnTo>
                    <a:pt x="188706" y="285418"/>
                  </a:lnTo>
                  <a:lnTo>
                    <a:pt x="160258" y="321161"/>
                  </a:lnTo>
                  <a:lnTo>
                    <a:pt x="133843" y="358518"/>
                  </a:lnTo>
                  <a:lnTo>
                    <a:pt x="109546" y="397404"/>
                  </a:lnTo>
                  <a:lnTo>
                    <a:pt x="87450" y="437736"/>
                  </a:lnTo>
                  <a:lnTo>
                    <a:pt x="67639" y="479431"/>
                  </a:lnTo>
                  <a:lnTo>
                    <a:pt x="50198" y="522403"/>
                  </a:lnTo>
                  <a:lnTo>
                    <a:pt x="35209" y="566569"/>
                  </a:lnTo>
                  <a:lnTo>
                    <a:pt x="22757" y="611845"/>
                  </a:lnTo>
                  <a:lnTo>
                    <a:pt x="12927" y="658148"/>
                  </a:lnTo>
                  <a:lnTo>
                    <a:pt x="5801" y="705393"/>
                  </a:lnTo>
                  <a:lnTo>
                    <a:pt x="1464" y="753496"/>
                  </a:lnTo>
                  <a:lnTo>
                    <a:pt x="0" y="802373"/>
                  </a:lnTo>
                  <a:lnTo>
                    <a:pt x="1464" y="851251"/>
                  </a:lnTo>
                  <a:lnTo>
                    <a:pt x="5801" y="899355"/>
                  </a:lnTo>
                  <a:lnTo>
                    <a:pt x="12927" y="946601"/>
                  </a:lnTo>
                  <a:lnTo>
                    <a:pt x="22757" y="992904"/>
                  </a:lnTo>
                  <a:lnTo>
                    <a:pt x="35209" y="1038181"/>
                  </a:lnTo>
                  <a:lnTo>
                    <a:pt x="50198" y="1082348"/>
                  </a:lnTo>
                  <a:lnTo>
                    <a:pt x="67639" y="1125320"/>
                  </a:lnTo>
                  <a:lnTo>
                    <a:pt x="87450" y="1167015"/>
                  </a:lnTo>
                  <a:lnTo>
                    <a:pt x="109546" y="1207347"/>
                  </a:lnTo>
                  <a:lnTo>
                    <a:pt x="133843" y="1246234"/>
                  </a:lnTo>
                  <a:lnTo>
                    <a:pt x="160258" y="1283590"/>
                  </a:lnTo>
                  <a:lnTo>
                    <a:pt x="188706" y="1319333"/>
                  </a:lnTo>
                  <a:lnTo>
                    <a:pt x="219104" y="1353378"/>
                  </a:lnTo>
                  <a:lnTo>
                    <a:pt x="251367" y="1385641"/>
                  </a:lnTo>
                  <a:lnTo>
                    <a:pt x="285412" y="1416039"/>
                  </a:lnTo>
                  <a:lnTo>
                    <a:pt x="321155" y="1444487"/>
                  </a:lnTo>
                  <a:lnTo>
                    <a:pt x="358511" y="1470902"/>
                  </a:lnTo>
                  <a:lnTo>
                    <a:pt x="397398" y="1495199"/>
                  </a:lnTo>
                  <a:lnTo>
                    <a:pt x="437730" y="1517295"/>
                  </a:lnTo>
                  <a:lnTo>
                    <a:pt x="479424" y="1537106"/>
                  </a:lnTo>
                  <a:lnTo>
                    <a:pt x="522397" y="1554548"/>
                  </a:lnTo>
                  <a:lnTo>
                    <a:pt x="566563" y="1569537"/>
                  </a:lnTo>
                  <a:lnTo>
                    <a:pt x="611840" y="1581988"/>
                  </a:lnTo>
                  <a:lnTo>
                    <a:pt x="658143" y="1591819"/>
                  </a:lnTo>
                  <a:lnTo>
                    <a:pt x="705389" y="1598945"/>
                  </a:lnTo>
                  <a:lnTo>
                    <a:pt x="753493" y="1603282"/>
                  </a:lnTo>
                  <a:lnTo>
                    <a:pt x="802372" y="1604746"/>
                  </a:lnTo>
                  <a:lnTo>
                    <a:pt x="851249" y="1603282"/>
                  </a:lnTo>
                  <a:lnTo>
                    <a:pt x="899352" y="1598945"/>
                  </a:lnTo>
                  <a:lnTo>
                    <a:pt x="946596" y="1591819"/>
                  </a:lnTo>
                  <a:lnTo>
                    <a:pt x="992899" y="1581988"/>
                  </a:lnTo>
                  <a:lnTo>
                    <a:pt x="1038175" y="1569537"/>
                  </a:lnTo>
                  <a:lnTo>
                    <a:pt x="1082341" y="1554548"/>
                  </a:lnTo>
                  <a:lnTo>
                    <a:pt x="1125314" y="1537106"/>
                  </a:lnTo>
                  <a:lnTo>
                    <a:pt x="1167008" y="1517295"/>
                  </a:lnTo>
                  <a:lnTo>
                    <a:pt x="1207340" y="1495199"/>
                  </a:lnTo>
                  <a:lnTo>
                    <a:pt x="1246227" y="1470902"/>
                  </a:lnTo>
                  <a:lnTo>
                    <a:pt x="1283583" y="1444487"/>
                  </a:lnTo>
                  <a:lnTo>
                    <a:pt x="1319326" y="1416039"/>
                  </a:lnTo>
                  <a:lnTo>
                    <a:pt x="1353372" y="1385641"/>
                  </a:lnTo>
                  <a:lnTo>
                    <a:pt x="1385635" y="1353378"/>
                  </a:lnTo>
                  <a:lnTo>
                    <a:pt x="1416033" y="1319333"/>
                  </a:lnTo>
                  <a:lnTo>
                    <a:pt x="1444482" y="1283590"/>
                  </a:lnTo>
                  <a:lnTo>
                    <a:pt x="1470897" y="1246234"/>
                  </a:lnTo>
                  <a:lnTo>
                    <a:pt x="1495195" y="1207347"/>
                  </a:lnTo>
                  <a:lnTo>
                    <a:pt x="1517292" y="1167015"/>
                  </a:lnTo>
                  <a:lnTo>
                    <a:pt x="1537103" y="1125320"/>
                  </a:lnTo>
                  <a:lnTo>
                    <a:pt x="1554545" y="1082348"/>
                  </a:lnTo>
                  <a:lnTo>
                    <a:pt x="1569534" y="1038181"/>
                  </a:lnTo>
                  <a:lnTo>
                    <a:pt x="1581986" y="992904"/>
                  </a:lnTo>
                  <a:lnTo>
                    <a:pt x="1591817" y="946601"/>
                  </a:lnTo>
                  <a:lnTo>
                    <a:pt x="1598943" y="899355"/>
                  </a:lnTo>
                  <a:lnTo>
                    <a:pt x="1603280" y="851251"/>
                  </a:lnTo>
                  <a:lnTo>
                    <a:pt x="1604745" y="802373"/>
                  </a:lnTo>
                  <a:lnTo>
                    <a:pt x="1603280" y="753496"/>
                  </a:lnTo>
                  <a:lnTo>
                    <a:pt x="1598943" y="705393"/>
                  </a:lnTo>
                  <a:lnTo>
                    <a:pt x="1591817" y="658148"/>
                  </a:lnTo>
                  <a:lnTo>
                    <a:pt x="1581986" y="611845"/>
                  </a:lnTo>
                  <a:lnTo>
                    <a:pt x="1569534" y="566569"/>
                  </a:lnTo>
                  <a:lnTo>
                    <a:pt x="1554545" y="522403"/>
                  </a:lnTo>
                  <a:lnTo>
                    <a:pt x="1537103" y="479431"/>
                  </a:lnTo>
                  <a:lnTo>
                    <a:pt x="1517292" y="437736"/>
                  </a:lnTo>
                  <a:lnTo>
                    <a:pt x="1495195" y="397404"/>
                  </a:lnTo>
                  <a:lnTo>
                    <a:pt x="1470897" y="358518"/>
                  </a:lnTo>
                  <a:lnTo>
                    <a:pt x="1444482" y="321161"/>
                  </a:lnTo>
                  <a:lnTo>
                    <a:pt x="1416033" y="285418"/>
                  </a:lnTo>
                  <a:lnTo>
                    <a:pt x="1385635" y="251373"/>
                  </a:lnTo>
                  <a:lnTo>
                    <a:pt x="1353372" y="219109"/>
                  </a:lnTo>
                  <a:lnTo>
                    <a:pt x="1319326" y="188711"/>
                  </a:lnTo>
                  <a:lnTo>
                    <a:pt x="1283583" y="160262"/>
                  </a:lnTo>
                  <a:lnTo>
                    <a:pt x="1246227" y="133847"/>
                  </a:lnTo>
                  <a:lnTo>
                    <a:pt x="1207340" y="109549"/>
                  </a:lnTo>
                  <a:lnTo>
                    <a:pt x="1167008" y="87453"/>
                  </a:lnTo>
                  <a:lnTo>
                    <a:pt x="1125314" y="67641"/>
                  </a:lnTo>
                  <a:lnTo>
                    <a:pt x="1082341" y="50199"/>
                  </a:lnTo>
                  <a:lnTo>
                    <a:pt x="1038175" y="35210"/>
                  </a:lnTo>
                  <a:lnTo>
                    <a:pt x="992899" y="22758"/>
                  </a:lnTo>
                  <a:lnTo>
                    <a:pt x="946596" y="12927"/>
                  </a:lnTo>
                  <a:lnTo>
                    <a:pt x="899352" y="5801"/>
                  </a:lnTo>
                  <a:lnTo>
                    <a:pt x="851249" y="1464"/>
                  </a:lnTo>
                  <a:lnTo>
                    <a:pt x="8023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8251" y="1749399"/>
              <a:ext cx="1605280" cy="1605280"/>
            </a:xfrm>
            <a:custGeom>
              <a:avLst/>
              <a:gdLst/>
              <a:ahLst/>
              <a:cxnLst/>
              <a:rect l="l" t="t" r="r" b="b"/>
              <a:pathLst>
                <a:path w="1605280" h="1605279">
                  <a:moveTo>
                    <a:pt x="802372" y="0"/>
                  </a:moveTo>
                  <a:lnTo>
                    <a:pt x="851249" y="1464"/>
                  </a:lnTo>
                  <a:lnTo>
                    <a:pt x="899352" y="5801"/>
                  </a:lnTo>
                  <a:lnTo>
                    <a:pt x="946596" y="12927"/>
                  </a:lnTo>
                  <a:lnTo>
                    <a:pt x="992899" y="22758"/>
                  </a:lnTo>
                  <a:lnTo>
                    <a:pt x="1038175" y="35210"/>
                  </a:lnTo>
                  <a:lnTo>
                    <a:pt x="1082341" y="50199"/>
                  </a:lnTo>
                  <a:lnTo>
                    <a:pt x="1125314" y="67641"/>
                  </a:lnTo>
                  <a:lnTo>
                    <a:pt x="1167008" y="87453"/>
                  </a:lnTo>
                  <a:lnTo>
                    <a:pt x="1207340" y="109549"/>
                  </a:lnTo>
                  <a:lnTo>
                    <a:pt x="1246227" y="133847"/>
                  </a:lnTo>
                  <a:lnTo>
                    <a:pt x="1283583" y="160262"/>
                  </a:lnTo>
                  <a:lnTo>
                    <a:pt x="1319326" y="188711"/>
                  </a:lnTo>
                  <a:lnTo>
                    <a:pt x="1353372" y="219109"/>
                  </a:lnTo>
                  <a:lnTo>
                    <a:pt x="1385635" y="251373"/>
                  </a:lnTo>
                  <a:lnTo>
                    <a:pt x="1416033" y="285418"/>
                  </a:lnTo>
                  <a:lnTo>
                    <a:pt x="1444482" y="321161"/>
                  </a:lnTo>
                  <a:lnTo>
                    <a:pt x="1470897" y="358518"/>
                  </a:lnTo>
                  <a:lnTo>
                    <a:pt x="1495195" y="397404"/>
                  </a:lnTo>
                  <a:lnTo>
                    <a:pt x="1517292" y="437736"/>
                  </a:lnTo>
                  <a:lnTo>
                    <a:pt x="1537103" y="479431"/>
                  </a:lnTo>
                  <a:lnTo>
                    <a:pt x="1554545" y="522403"/>
                  </a:lnTo>
                  <a:lnTo>
                    <a:pt x="1569534" y="566569"/>
                  </a:lnTo>
                  <a:lnTo>
                    <a:pt x="1581986" y="611845"/>
                  </a:lnTo>
                  <a:lnTo>
                    <a:pt x="1591817" y="658148"/>
                  </a:lnTo>
                  <a:lnTo>
                    <a:pt x="1598943" y="705393"/>
                  </a:lnTo>
                  <a:lnTo>
                    <a:pt x="1603280" y="753496"/>
                  </a:lnTo>
                  <a:lnTo>
                    <a:pt x="1604745" y="802373"/>
                  </a:lnTo>
                  <a:lnTo>
                    <a:pt x="1603280" y="851251"/>
                  </a:lnTo>
                  <a:lnTo>
                    <a:pt x="1598943" y="899355"/>
                  </a:lnTo>
                  <a:lnTo>
                    <a:pt x="1591817" y="946601"/>
                  </a:lnTo>
                  <a:lnTo>
                    <a:pt x="1581986" y="992904"/>
                  </a:lnTo>
                  <a:lnTo>
                    <a:pt x="1569534" y="1038181"/>
                  </a:lnTo>
                  <a:lnTo>
                    <a:pt x="1554545" y="1082348"/>
                  </a:lnTo>
                  <a:lnTo>
                    <a:pt x="1537103" y="1125320"/>
                  </a:lnTo>
                  <a:lnTo>
                    <a:pt x="1517292" y="1167015"/>
                  </a:lnTo>
                  <a:lnTo>
                    <a:pt x="1495195" y="1207347"/>
                  </a:lnTo>
                  <a:lnTo>
                    <a:pt x="1470897" y="1246234"/>
                  </a:lnTo>
                  <a:lnTo>
                    <a:pt x="1444482" y="1283590"/>
                  </a:lnTo>
                  <a:lnTo>
                    <a:pt x="1416033" y="1319333"/>
                  </a:lnTo>
                  <a:lnTo>
                    <a:pt x="1385635" y="1353378"/>
                  </a:lnTo>
                  <a:lnTo>
                    <a:pt x="1353372" y="1385641"/>
                  </a:lnTo>
                  <a:lnTo>
                    <a:pt x="1319326" y="1416039"/>
                  </a:lnTo>
                  <a:lnTo>
                    <a:pt x="1283583" y="1444487"/>
                  </a:lnTo>
                  <a:lnTo>
                    <a:pt x="1246227" y="1470902"/>
                  </a:lnTo>
                  <a:lnTo>
                    <a:pt x="1207340" y="1495199"/>
                  </a:lnTo>
                  <a:lnTo>
                    <a:pt x="1167008" y="1517295"/>
                  </a:lnTo>
                  <a:lnTo>
                    <a:pt x="1125314" y="1537106"/>
                  </a:lnTo>
                  <a:lnTo>
                    <a:pt x="1082341" y="1554548"/>
                  </a:lnTo>
                  <a:lnTo>
                    <a:pt x="1038175" y="1569537"/>
                  </a:lnTo>
                  <a:lnTo>
                    <a:pt x="992899" y="1581988"/>
                  </a:lnTo>
                  <a:lnTo>
                    <a:pt x="946596" y="1591819"/>
                  </a:lnTo>
                  <a:lnTo>
                    <a:pt x="899352" y="1598945"/>
                  </a:lnTo>
                  <a:lnTo>
                    <a:pt x="851249" y="1603282"/>
                  </a:lnTo>
                  <a:lnTo>
                    <a:pt x="802372" y="1604746"/>
                  </a:lnTo>
                  <a:lnTo>
                    <a:pt x="753493" y="1603282"/>
                  </a:lnTo>
                  <a:lnTo>
                    <a:pt x="705389" y="1598945"/>
                  </a:lnTo>
                  <a:lnTo>
                    <a:pt x="658143" y="1591819"/>
                  </a:lnTo>
                  <a:lnTo>
                    <a:pt x="611840" y="1581988"/>
                  </a:lnTo>
                  <a:lnTo>
                    <a:pt x="566563" y="1569537"/>
                  </a:lnTo>
                  <a:lnTo>
                    <a:pt x="522397" y="1554548"/>
                  </a:lnTo>
                  <a:lnTo>
                    <a:pt x="479424" y="1537106"/>
                  </a:lnTo>
                  <a:lnTo>
                    <a:pt x="437730" y="1517295"/>
                  </a:lnTo>
                  <a:lnTo>
                    <a:pt x="397398" y="1495199"/>
                  </a:lnTo>
                  <a:lnTo>
                    <a:pt x="358511" y="1470902"/>
                  </a:lnTo>
                  <a:lnTo>
                    <a:pt x="321155" y="1444487"/>
                  </a:lnTo>
                  <a:lnTo>
                    <a:pt x="285412" y="1416039"/>
                  </a:lnTo>
                  <a:lnTo>
                    <a:pt x="251367" y="1385641"/>
                  </a:lnTo>
                  <a:lnTo>
                    <a:pt x="219104" y="1353378"/>
                  </a:lnTo>
                  <a:lnTo>
                    <a:pt x="188706" y="1319333"/>
                  </a:lnTo>
                  <a:lnTo>
                    <a:pt x="160258" y="1283590"/>
                  </a:lnTo>
                  <a:lnTo>
                    <a:pt x="133843" y="1246234"/>
                  </a:lnTo>
                  <a:lnTo>
                    <a:pt x="109546" y="1207347"/>
                  </a:lnTo>
                  <a:lnTo>
                    <a:pt x="87450" y="1167015"/>
                  </a:lnTo>
                  <a:lnTo>
                    <a:pt x="67639" y="1125320"/>
                  </a:lnTo>
                  <a:lnTo>
                    <a:pt x="50198" y="1082348"/>
                  </a:lnTo>
                  <a:lnTo>
                    <a:pt x="35209" y="1038181"/>
                  </a:lnTo>
                  <a:lnTo>
                    <a:pt x="22757" y="992904"/>
                  </a:lnTo>
                  <a:lnTo>
                    <a:pt x="12927" y="946601"/>
                  </a:lnTo>
                  <a:lnTo>
                    <a:pt x="5801" y="899355"/>
                  </a:lnTo>
                  <a:lnTo>
                    <a:pt x="1464" y="851251"/>
                  </a:lnTo>
                  <a:lnTo>
                    <a:pt x="0" y="802373"/>
                  </a:lnTo>
                  <a:lnTo>
                    <a:pt x="1464" y="753496"/>
                  </a:lnTo>
                  <a:lnTo>
                    <a:pt x="5801" y="705393"/>
                  </a:lnTo>
                  <a:lnTo>
                    <a:pt x="12927" y="658148"/>
                  </a:lnTo>
                  <a:lnTo>
                    <a:pt x="22757" y="611845"/>
                  </a:lnTo>
                  <a:lnTo>
                    <a:pt x="35209" y="566569"/>
                  </a:lnTo>
                  <a:lnTo>
                    <a:pt x="50198" y="522403"/>
                  </a:lnTo>
                  <a:lnTo>
                    <a:pt x="67639" y="479431"/>
                  </a:lnTo>
                  <a:lnTo>
                    <a:pt x="87450" y="437736"/>
                  </a:lnTo>
                  <a:lnTo>
                    <a:pt x="109546" y="397404"/>
                  </a:lnTo>
                  <a:lnTo>
                    <a:pt x="133843" y="358518"/>
                  </a:lnTo>
                  <a:lnTo>
                    <a:pt x="160258" y="321161"/>
                  </a:lnTo>
                  <a:lnTo>
                    <a:pt x="188706" y="285418"/>
                  </a:lnTo>
                  <a:lnTo>
                    <a:pt x="219104" y="251373"/>
                  </a:lnTo>
                  <a:lnTo>
                    <a:pt x="251367" y="219109"/>
                  </a:lnTo>
                  <a:lnTo>
                    <a:pt x="285412" y="188711"/>
                  </a:lnTo>
                  <a:lnTo>
                    <a:pt x="321155" y="160262"/>
                  </a:lnTo>
                  <a:lnTo>
                    <a:pt x="358511" y="133847"/>
                  </a:lnTo>
                  <a:lnTo>
                    <a:pt x="397398" y="109549"/>
                  </a:lnTo>
                  <a:lnTo>
                    <a:pt x="437730" y="87453"/>
                  </a:lnTo>
                  <a:lnTo>
                    <a:pt x="479424" y="67641"/>
                  </a:lnTo>
                  <a:lnTo>
                    <a:pt x="522397" y="50199"/>
                  </a:lnTo>
                  <a:lnTo>
                    <a:pt x="566563" y="35210"/>
                  </a:lnTo>
                  <a:lnTo>
                    <a:pt x="611840" y="22758"/>
                  </a:lnTo>
                  <a:lnTo>
                    <a:pt x="658143" y="12927"/>
                  </a:lnTo>
                  <a:lnTo>
                    <a:pt x="705389" y="5801"/>
                  </a:lnTo>
                  <a:lnTo>
                    <a:pt x="753493" y="1464"/>
                  </a:lnTo>
                  <a:lnTo>
                    <a:pt x="802372" y="0"/>
                  </a:lnTo>
                  <a:close/>
                </a:path>
              </a:pathLst>
            </a:custGeom>
            <a:ln w="19051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88008" y="2180637"/>
            <a:ext cx="1496695" cy="748923"/>
          </a:xfrm>
          <a:prstGeom prst="rect">
            <a:avLst/>
          </a:prstGeom>
        </p:spPr>
        <p:txBody>
          <a:bodyPr vert="horz" wrap="square" lIns="0" tIns="93980" rIns="0" bIns="0" rtlCol="0" anchor="t">
            <a:spAutoFit/>
          </a:bodyPr>
          <a:lstStyle/>
          <a:p>
            <a:pPr algn="ctr">
              <a:spcBef>
                <a:spcPts val="740"/>
              </a:spcBef>
            </a:pPr>
            <a:r>
              <a:rPr sz="2250" b="1" spc="20" dirty="0">
                <a:solidFill>
                  <a:srgbClr val="E10886"/>
                </a:solidFill>
                <a:latin typeface="Arial"/>
                <a:cs typeface="Gothic Uralic"/>
              </a:rPr>
              <a:t>134 000</a:t>
            </a:r>
            <a:r>
              <a:rPr sz="2250" b="1" spc="-290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lang="ru-RU" sz="2250" b="1" spc="15" dirty="0">
                <a:solidFill>
                  <a:srgbClr val="E10886"/>
                </a:solidFill>
                <a:latin typeface="Arial"/>
                <a:cs typeface="Gothic Uralic"/>
              </a:rPr>
              <a:t>м</a:t>
            </a:r>
            <a:r>
              <a:rPr lang="ru-RU" sz="1700" b="1" spc="22" baseline="55555" dirty="0">
                <a:solidFill>
                  <a:srgbClr val="E10886"/>
                </a:solidFill>
                <a:latin typeface="Arial"/>
                <a:cs typeface="Gothic Uralic"/>
              </a:rPr>
              <a:t>2</a:t>
            </a:r>
            <a:br>
              <a:rPr lang="ru-RU" sz="1700" b="1" spc="22" baseline="55555" dirty="0">
                <a:solidFill>
                  <a:srgbClr val="E10886"/>
                </a:solidFill>
                <a:latin typeface="Arial"/>
                <a:cs typeface="Gothic Uralic"/>
              </a:rPr>
            </a:br>
            <a:r>
              <a:rPr lang="ru-RU" sz="1000" spc="60" dirty="0">
                <a:solidFill>
                  <a:srgbClr val="2A0953"/>
                </a:solidFill>
                <a:latin typeface="Arial"/>
                <a:cs typeface="Arial"/>
              </a:rPr>
              <a:t>Общая </a:t>
            </a:r>
            <a:r>
              <a:rPr sz="1000" spc="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000" spc="40" dirty="0">
                <a:solidFill>
                  <a:srgbClr val="2A0953"/>
                </a:solidFill>
                <a:latin typeface="Arial"/>
                <a:cs typeface="Arial"/>
              </a:rPr>
              <a:t>площадь</a:t>
            </a:r>
            <a:r>
              <a:rPr sz="1000" spc="-13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000" spc="80" dirty="0">
                <a:solidFill>
                  <a:srgbClr val="2A0953"/>
                </a:solidFill>
                <a:latin typeface="Arial"/>
                <a:cs typeface="Arial"/>
              </a:rPr>
              <a:t>(</a:t>
            </a:r>
            <a:r>
              <a:rPr sz="1000" spc="80" dirty="0">
                <a:solidFill>
                  <a:srgbClr val="2A0953"/>
                </a:solidFill>
                <a:latin typeface="Arial"/>
                <a:cs typeface="Trebuchet MS"/>
              </a:rPr>
              <a:t>GBA</a:t>
            </a:r>
            <a:r>
              <a:rPr sz="1000" spc="80" dirty="0">
                <a:solidFill>
                  <a:srgbClr val="2A0953"/>
                </a:solidFill>
                <a:latin typeface="Arial"/>
                <a:cs typeface="Arial"/>
              </a:rPr>
              <a:t>)</a:t>
            </a:r>
            <a:endParaRPr lang="ru-RU" sz="10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99344" y="2957576"/>
            <a:ext cx="1541145" cy="1541145"/>
            <a:chOff x="3999344" y="2957576"/>
            <a:chExt cx="1541145" cy="1541145"/>
          </a:xfrm>
        </p:grpSpPr>
        <p:sp>
          <p:nvSpPr>
            <p:cNvPr id="13" name="object 13"/>
            <p:cNvSpPr/>
            <p:nvPr/>
          </p:nvSpPr>
          <p:spPr>
            <a:xfrm>
              <a:off x="4008869" y="2967101"/>
              <a:ext cx="1522095" cy="1522095"/>
            </a:xfrm>
            <a:custGeom>
              <a:avLst/>
              <a:gdLst/>
              <a:ahLst/>
              <a:cxnLst/>
              <a:rect l="l" t="t" r="r" b="b"/>
              <a:pathLst>
                <a:path w="1522095" h="1522095">
                  <a:moveTo>
                    <a:pt x="760768" y="0"/>
                  </a:moveTo>
                  <a:lnTo>
                    <a:pt x="712656" y="1496"/>
                  </a:lnTo>
                  <a:lnTo>
                    <a:pt x="665340" y="5927"/>
                  </a:lnTo>
                  <a:lnTo>
                    <a:pt x="618908" y="13203"/>
                  </a:lnTo>
                  <a:lnTo>
                    <a:pt x="573449" y="23234"/>
                  </a:lnTo>
                  <a:lnTo>
                    <a:pt x="529052" y="35933"/>
                  </a:lnTo>
                  <a:lnTo>
                    <a:pt x="485808" y="51209"/>
                  </a:lnTo>
                  <a:lnTo>
                    <a:pt x="443804" y="68973"/>
                  </a:lnTo>
                  <a:lnTo>
                    <a:pt x="403130" y="89137"/>
                  </a:lnTo>
                  <a:lnTo>
                    <a:pt x="363874" y="111611"/>
                  </a:lnTo>
                  <a:lnTo>
                    <a:pt x="326127" y="136306"/>
                  </a:lnTo>
                  <a:lnTo>
                    <a:pt x="289977" y="163132"/>
                  </a:lnTo>
                  <a:lnTo>
                    <a:pt x="255514" y="192002"/>
                  </a:lnTo>
                  <a:lnTo>
                    <a:pt x="222826" y="222826"/>
                  </a:lnTo>
                  <a:lnTo>
                    <a:pt x="192002" y="255514"/>
                  </a:lnTo>
                  <a:lnTo>
                    <a:pt x="163132" y="289977"/>
                  </a:lnTo>
                  <a:lnTo>
                    <a:pt x="136306" y="326127"/>
                  </a:lnTo>
                  <a:lnTo>
                    <a:pt x="111611" y="363874"/>
                  </a:lnTo>
                  <a:lnTo>
                    <a:pt x="89137" y="403130"/>
                  </a:lnTo>
                  <a:lnTo>
                    <a:pt x="68973" y="443804"/>
                  </a:lnTo>
                  <a:lnTo>
                    <a:pt x="51209" y="485808"/>
                  </a:lnTo>
                  <a:lnTo>
                    <a:pt x="35933" y="529052"/>
                  </a:lnTo>
                  <a:lnTo>
                    <a:pt x="23234" y="573449"/>
                  </a:lnTo>
                  <a:lnTo>
                    <a:pt x="13203" y="618908"/>
                  </a:lnTo>
                  <a:lnTo>
                    <a:pt x="5927" y="665340"/>
                  </a:lnTo>
                  <a:lnTo>
                    <a:pt x="1496" y="712656"/>
                  </a:lnTo>
                  <a:lnTo>
                    <a:pt x="0" y="760768"/>
                  </a:lnTo>
                  <a:lnTo>
                    <a:pt x="1496" y="808879"/>
                  </a:lnTo>
                  <a:lnTo>
                    <a:pt x="5927" y="856195"/>
                  </a:lnTo>
                  <a:lnTo>
                    <a:pt x="13203" y="902627"/>
                  </a:lnTo>
                  <a:lnTo>
                    <a:pt x="23234" y="948086"/>
                  </a:lnTo>
                  <a:lnTo>
                    <a:pt x="35933" y="992482"/>
                  </a:lnTo>
                  <a:lnTo>
                    <a:pt x="51209" y="1035726"/>
                  </a:lnTo>
                  <a:lnTo>
                    <a:pt x="68973" y="1077729"/>
                  </a:lnTo>
                  <a:lnTo>
                    <a:pt x="89137" y="1118403"/>
                  </a:lnTo>
                  <a:lnTo>
                    <a:pt x="111611" y="1157657"/>
                  </a:lnTo>
                  <a:lnTo>
                    <a:pt x="136306" y="1195404"/>
                  </a:lnTo>
                  <a:lnTo>
                    <a:pt x="163132" y="1231553"/>
                  </a:lnTo>
                  <a:lnTo>
                    <a:pt x="192002" y="1266016"/>
                  </a:lnTo>
                  <a:lnTo>
                    <a:pt x="222826" y="1298703"/>
                  </a:lnTo>
                  <a:lnTo>
                    <a:pt x="255514" y="1329526"/>
                  </a:lnTo>
                  <a:lnTo>
                    <a:pt x="289977" y="1358395"/>
                  </a:lnTo>
                  <a:lnTo>
                    <a:pt x="326127" y="1385221"/>
                  </a:lnTo>
                  <a:lnTo>
                    <a:pt x="363874" y="1409915"/>
                  </a:lnTo>
                  <a:lnTo>
                    <a:pt x="403130" y="1432389"/>
                  </a:lnTo>
                  <a:lnTo>
                    <a:pt x="443804" y="1452552"/>
                  </a:lnTo>
                  <a:lnTo>
                    <a:pt x="485808" y="1470316"/>
                  </a:lnTo>
                  <a:lnTo>
                    <a:pt x="529052" y="1485591"/>
                  </a:lnTo>
                  <a:lnTo>
                    <a:pt x="573449" y="1498289"/>
                  </a:lnTo>
                  <a:lnTo>
                    <a:pt x="618908" y="1508320"/>
                  </a:lnTo>
                  <a:lnTo>
                    <a:pt x="665340" y="1515596"/>
                  </a:lnTo>
                  <a:lnTo>
                    <a:pt x="712656" y="1520026"/>
                  </a:lnTo>
                  <a:lnTo>
                    <a:pt x="760768" y="1521523"/>
                  </a:lnTo>
                  <a:lnTo>
                    <a:pt x="808879" y="1520026"/>
                  </a:lnTo>
                  <a:lnTo>
                    <a:pt x="856195" y="1515596"/>
                  </a:lnTo>
                  <a:lnTo>
                    <a:pt x="902627" y="1508320"/>
                  </a:lnTo>
                  <a:lnTo>
                    <a:pt x="948086" y="1498289"/>
                  </a:lnTo>
                  <a:lnTo>
                    <a:pt x="992482" y="1485591"/>
                  </a:lnTo>
                  <a:lnTo>
                    <a:pt x="1035726" y="1470316"/>
                  </a:lnTo>
                  <a:lnTo>
                    <a:pt x="1077729" y="1452552"/>
                  </a:lnTo>
                  <a:lnTo>
                    <a:pt x="1118403" y="1432389"/>
                  </a:lnTo>
                  <a:lnTo>
                    <a:pt x="1157657" y="1409915"/>
                  </a:lnTo>
                  <a:lnTo>
                    <a:pt x="1195404" y="1385221"/>
                  </a:lnTo>
                  <a:lnTo>
                    <a:pt x="1231553" y="1358395"/>
                  </a:lnTo>
                  <a:lnTo>
                    <a:pt x="1266016" y="1329526"/>
                  </a:lnTo>
                  <a:lnTo>
                    <a:pt x="1298703" y="1298703"/>
                  </a:lnTo>
                  <a:lnTo>
                    <a:pt x="1329526" y="1266016"/>
                  </a:lnTo>
                  <a:lnTo>
                    <a:pt x="1358395" y="1231553"/>
                  </a:lnTo>
                  <a:lnTo>
                    <a:pt x="1385221" y="1195404"/>
                  </a:lnTo>
                  <a:lnTo>
                    <a:pt x="1409915" y="1157657"/>
                  </a:lnTo>
                  <a:lnTo>
                    <a:pt x="1432389" y="1118403"/>
                  </a:lnTo>
                  <a:lnTo>
                    <a:pt x="1452552" y="1077729"/>
                  </a:lnTo>
                  <a:lnTo>
                    <a:pt x="1470316" y="1035726"/>
                  </a:lnTo>
                  <a:lnTo>
                    <a:pt x="1485591" y="992482"/>
                  </a:lnTo>
                  <a:lnTo>
                    <a:pt x="1498289" y="948086"/>
                  </a:lnTo>
                  <a:lnTo>
                    <a:pt x="1508320" y="902627"/>
                  </a:lnTo>
                  <a:lnTo>
                    <a:pt x="1515596" y="856195"/>
                  </a:lnTo>
                  <a:lnTo>
                    <a:pt x="1520026" y="808879"/>
                  </a:lnTo>
                  <a:lnTo>
                    <a:pt x="1521523" y="760768"/>
                  </a:lnTo>
                  <a:lnTo>
                    <a:pt x="1520026" y="712656"/>
                  </a:lnTo>
                  <a:lnTo>
                    <a:pt x="1515596" y="665340"/>
                  </a:lnTo>
                  <a:lnTo>
                    <a:pt x="1508320" y="618908"/>
                  </a:lnTo>
                  <a:lnTo>
                    <a:pt x="1498289" y="573449"/>
                  </a:lnTo>
                  <a:lnTo>
                    <a:pt x="1485591" y="529052"/>
                  </a:lnTo>
                  <a:lnTo>
                    <a:pt x="1470316" y="485808"/>
                  </a:lnTo>
                  <a:lnTo>
                    <a:pt x="1452552" y="443804"/>
                  </a:lnTo>
                  <a:lnTo>
                    <a:pt x="1432389" y="403130"/>
                  </a:lnTo>
                  <a:lnTo>
                    <a:pt x="1409915" y="363874"/>
                  </a:lnTo>
                  <a:lnTo>
                    <a:pt x="1385221" y="326127"/>
                  </a:lnTo>
                  <a:lnTo>
                    <a:pt x="1358395" y="289977"/>
                  </a:lnTo>
                  <a:lnTo>
                    <a:pt x="1329526" y="255514"/>
                  </a:lnTo>
                  <a:lnTo>
                    <a:pt x="1298703" y="222826"/>
                  </a:lnTo>
                  <a:lnTo>
                    <a:pt x="1266016" y="192002"/>
                  </a:lnTo>
                  <a:lnTo>
                    <a:pt x="1231553" y="163132"/>
                  </a:lnTo>
                  <a:lnTo>
                    <a:pt x="1195404" y="136306"/>
                  </a:lnTo>
                  <a:lnTo>
                    <a:pt x="1157657" y="111611"/>
                  </a:lnTo>
                  <a:lnTo>
                    <a:pt x="1118403" y="89137"/>
                  </a:lnTo>
                  <a:lnTo>
                    <a:pt x="1077729" y="68973"/>
                  </a:lnTo>
                  <a:lnTo>
                    <a:pt x="1035726" y="51209"/>
                  </a:lnTo>
                  <a:lnTo>
                    <a:pt x="992482" y="35933"/>
                  </a:lnTo>
                  <a:lnTo>
                    <a:pt x="948086" y="23234"/>
                  </a:lnTo>
                  <a:lnTo>
                    <a:pt x="902627" y="13203"/>
                  </a:lnTo>
                  <a:lnTo>
                    <a:pt x="856195" y="5927"/>
                  </a:lnTo>
                  <a:lnTo>
                    <a:pt x="808879" y="1496"/>
                  </a:lnTo>
                  <a:lnTo>
                    <a:pt x="760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08869" y="2967101"/>
              <a:ext cx="1522095" cy="1522095"/>
            </a:xfrm>
            <a:custGeom>
              <a:avLst/>
              <a:gdLst/>
              <a:ahLst/>
              <a:cxnLst/>
              <a:rect l="l" t="t" r="r" b="b"/>
              <a:pathLst>
                <a:path w="1522095" h="1522095">
                  <a:moveTo>
                    <a:pt x="760768" y="0"/>
                  </a:moveTo>
                  <a:lnTo>
                    <a:pt x="808879" y="1496"/>
                  </a:lnTo>
                  <a:lnTo>
                    <a:pt x="856195" y="5927"/>
                  </a:lnTo>
                  <a:lnTo>
                    <a:pt x="902627" y="13203"/>
                  </a:lnTo>
                  <a:lnTo>
                    <a:pt x="948086" y="23234"/>
                  </a:lnTo>
                  <a:lnTo>
                    <a:pt x="992482" y="35933"/>
                  </a:lnTo>
                  <a:lnTo>
                    <a:pt x="1035726" y="51209"/>
                  </a:lnTo>
                  <a:lnTo>
                    <a:pt x="1077729" y="68973"/>
                  </a:lnTo>
                  <a:lnTo>
                    <a:pt x="1118403" y="89137"/>
                  </a:lnTo>
                  <a:lnTo>
                    <a:pt x="1157657" y="111611"/>
                  </a:lnTo>
                  <a:lnTo>
                    <a:pt x="1195404" y="136306"/>
                  </a:lnTo>
                  <a:lnTo>
                    <a:pt x="1231553" y="163132"/>
                  </a:lnTo>
                  <a:lnTo>
                    <a:pt x="1266016" y="192002"/>
                  </a:lnTo>
                  <a:lnTo>
                    <a:pt x="1298703" y="222826"/>
                  </a:lnTo>
                  <a:lnTo>
                    <a:pt x="1329526" y="255514"/>
                  </a:lnTo>
                  <a:lnTo>
                    <a:pt x="1358395" y="289977"/>
                  </a:lnTo>
                  <a:lnTo>
                    <a:pt x="1385221" y="326127"/>
                  </a:lnTo>
                  <a:lnTo>
                    <a:pt x="1409915" y="363874"/>
                  </a:lnTo>
                  <a:lnTo>
                    <a:pt x="1432389" y="403130"/>
                  </a:lnTo>
                  <a:lnTo>
                    <a:pt x="1452552" y="443804"/>
                  </a:lnTo>
                  <a:lnTo>
                    <a:pt x="1470316" y="485808"/>
                  </a:lnTo>
                  <a:lnTo>
                    <a:pt x="1485591" y="529052"/>
                  </a:lnTo>
                  <a:lnTo>
                    <a:pt x="1498289" y="573449"/>
                  </a:lnTo>
                  <a:lnTo>
                    <a:pt x="1508320" y="618908"/>
                  </a:lnTo>
                  <a:lnTo>
                    <a:pt x="1515596" y="665340"/>
                  </a:lnTo>
                  <a:lnTo>
                    <a:pt x="1520026" y="712656"/>
                  </a:lnTo>
                  <a:lnTo>
                    <a:pt x="1521523" y="760768"/>
                  </a:lnTo>
                  <a:lnTo>
                    <a:pt x="1520026" y="808879"/>
                  </a:lnTo>
                  <a:lnTo>
                    <a:pt x="1515596" y="856195"/>
                  </a:lnTo>
                  <a:lnTo>
                    <a:pt x="1508320" y="902627"/>
                  </a:lnTo>
                  <a:lnTo>
                    <a:pt x="1498289" y="948086"/>
                  </a:lnTo>
                  <a:lnTo>
                    <a:pt x="1485591" y="992482"/>
                  </a:lnTo>
                  <a:lnTo>
                    <a:pt x="1470316" y="1035726"/>
                  </a:lnTo>
                  <a:lnTo>
                    <a:pt x="1452552" y="1077729"/>
                  </a:lnTo>
                  <a:lnTo>
                    <a:pt x="1432389" y="1118403"/>
                  </a:lnTo>
                  <a:lnTo>
                    <a:pt x="1409915" y="1157657"/>
                  </a:lnTo>
                  <a:lnTo>
                    <a:pt x="1385221" y="1195404"/>
                  </a:lnTo>
                  <a:lnTo>
                    <a:pt x="1358395" y="1231553"/>
                  </a:lnTo>
                  <a:lnTo>
                    <a:pt x="1329526" y="1266016"/>
                  </a:lnTo>
                  <a:lnTo>
                    <a:pt x="1298703" y="1298703"/>
                  </a:lnTo>
                  <a:lnTo>
                    <a:pt x="1266016" y="1329526"/>
                  </a:lnTo>
                  <a:lnTo>
                    <a:pt x="1231553" y="1358395"/>
                  </a:lnTo>
                  <a:lnTo>
                    <a:pt x="1195404" y="1385221"/>
                  </a:lnTo>
                  <a:lnTo>
                    <a:pt x="1157657" y="1409915"/>
                  </a:lnTo>
                  <a:lnTo>
                    <a:pt x="1118403" y="1432389"/>
                  </a:lnTo>
                  <a:lnTo>
                    <a:pt x="1077729" y="1452552"/>
                  </a:lnTo>
                  <a:lnTo>
                    <a:pt x="1035726" y="1470316"/>
                  </a:lnTo>
                  <a:lnTo>
                    <a:pt x="992482" y="1485591"/>
                  </a:lnTo>
                  <a:lnTo>
                    <a:pt x="948086" y="1498289"/>
                  </a:lnTo>
                  <a:lnTo>
                    <a:pt x="902627" y="1508320"/>
                  </a:lnTo>
                  <a:lnTo>
                    <a:pt x="856195" y="1515596"/>
                  </a:lnTo>
                  <a:lnTo>
                    <a:pt x="808879" y="1520026"/>
                  </a:lnTo>
                  <a:lnTo>
                    <a:pt x="760768" y="1521523"/>
                  </a:lnTo>
                  <a:lnTo>
                    <a:pt x="712656" y="1520026"/>
                  </a:lnTo>
                  <a:lnTo>
                    <a:pt x="665340" y="1515596"/>
                  </a:lnTo>
                  <a:lnTo>
                    <a:pt x="618908" y="1508320"/>
                  </a:lnTo>
                  <a:lnTo>
                    <a:pt x="573449" y="1498289"/>
                  </a:lnTo>
                  <a:lnTo>
                    <a:pt x="529052" y="1485591"/>
                  </a:lnTo>
                  <a:lnTo>
                    <a:pt x="485808" y="1470316"/>
                  </a:lnTo>
                  <a:lnTo>
                    <a:pt x="443804" y="1452552"/>
                  </a:lnTo>
                  <a:lnTo>
                    <a:pt x="403130" y="1432389"/>
                  </a:lnTo>
                  <a:lnTo>
                    <a:pt x="363874" y="1409915"/>
                  </a:lnTo>
                  <a:lnTo>
                    <a:pt x="326127" y="1385221"/>
                  </a:lnTo>
                  <a:lnTo>
                    <a:pt x="289977" y="1358395"/>
                  </a:lnTo>
                  <a:lnTo>
                    <a:pt x="255514" y="1329526"/>
                  </a:lnTo>
                  <a:lnTo>
                    <a:pt x="222826" y="1298703"/>
                  </a:lnTo>
                  <a:lnTo>
                    <a:pt x="192002" y="1266016"/>
                  </a:lnTo>
                  <a:lnTo>
                    <a:pt x="163132" y="1231553"/>
                  </a:lnTo>
                  <a:lnTo>
                    <a:pt x="136306" y="1195404"/>
                  </a:lnTo>
                  <a:lnTo>
                    <a:pt x="111611" y="1157657"/>
                  </a:lnTo>
                  <a:lnTo>
                    <a:pt x="89137" y="1118403"/>
                  </a:lnTo>
                  <a:lnTo>
                    <a:pt x="68973" y="1077729"/>
                  </a:lnTo>
                  <a:lnTo>
                    <a:pt x="51209" y="1035726"/>
                  </a:lnTo>
                  <a:lnTo>
                    <a:pt x="35933" y="992482"/>
                  </a:lnTo>
                  <a:lnTo>
                    <a:pt x="23234" y="948086"/>
                  </a:lnTo>
                  <a:lnTo>
                    <a:pt x="13203" y="902627"/>
                  </a:lnTo>
                  <a:lnTo>
                    <a:pt x="5927" y="856195"/>
                  </a:lnTo>
                  <a:lnTo>
                    <a:pt x="1496" y="808879"/>
                  </a:lnTo>
                  <a:lnTo>
                    <a:pt x="0" y="760768"/>
                  </a:lnTo>
                  <a:lnTo>
                    <a:pt x="1496" y="712656"/>
                  </a:lnTo>
                  <a:lnTo>
                    <a:pt x="5927" y="665340"/>
                  </a:lnTo>
                  <a:lnTo>
                    <a:pt x="13203" y="618908"/>
                  </a:lnTo>
                  <a:lnTo>
                    <a:pt x="23234" y="573449"/>
                  </a:lnTo>
                  <a:lnTo>
                    <a:pt x="35933" y="529052"/>
                  </a:lnTo>
                  <a:lnTo>
                    <a:pt x="51209" y="485808"/>
                  </a:lnTo>
                  <a:lnTo>
                    <a:pt x="68973" y="443804"/>
                  </a:lnTo>
                  <a:lnTo>
                    <a:pt x="89137" y="403130"/>
                  </a:lnTo>
                  <a:lnTo>
                    <a:pt x="111611" y="363874"/>
                  </a:lnTo>
                  <a:lnTo>
                    <a:pt x="136306" y="326127"/>
                  </a:lnTo>
                  <a:lnTo>
                    <a:pt x="163132" y="289977"/>
                  </a:lnTo>
                  <a:lnTo>
                    <a:pt x="192002" y="255514"/>
                  </a:lnTo>
                  <a:lnTo>
                    <a:pt x="222826" y="222826"/>
                  </a:lnTo>
                  <a:lnTo>
                    <a:pt x="255514" y="192002"/>
                  </a:lnTo>
                  <a:lnTo>
                    <a:pt x="289977" y="163132"/>
                  </a:lnTo>
                  <a:lnTo>
                    <a:pt x="326127" y="136306"/>
                  </a:lnTo>
                  <a:lnTo>
                    <a:pt x="363874" y="111611"/>
                  </a:lnTo>
                  <a:lnTo>
                    <a:pt x="403130" y="89137"/>
                  </a:lnTo>
                  <a:lnTo>
                    <a:pt x="443804" y="68973"/>
                  </a:lnTo>
                  <a:lnTo>
                    <a:pt x="485808" y="51209"/>
                  </a:lnTo>
                  <a:lnTo>
                    <a:pt x="529052" y="35933"/>
                  </a:lnTo>
                  <a:lnTo>
                    <a:pt x="573449" y="23234"/>
                  </a:lnTo>
                  <a:lnTo>
                    <a:pt x="618908" y="13203"/>
                  </a:lnTo>
                  <a:lnTo>
                    <a:pt x="665340" y="5927"/>
                  </a:lnTo>
                  <a:lnTo>
                    <a:pt x="712656" y="1496"/>
                  </a:lnTo>
                  <a:lnTo>
                    <a:pt x="760768" y="0"/>
                  </a:lnTo>
                  <a:close/>
                </a:path>
              </a:pathLst>
            </a:custGeom>
            <a:ln w="19051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17794" y="3440869"/>
            <a:ext cx="1334135" cy="712375"/>
          </a:xfrm>
          <a:prstGeom prst="rect">
            <a:avLst/>
          </a:prstGeom>
        </p:spPr>
        <p:txBody>
          <a:bodyPr vert="horz" wrap="square" lIns="0" tIns="57785" rIns="0" bIns="0" rtlCol="0" anchor="t">
            <a:spAutoFit/>
          </a:bodyPr>
          <a:lstStyle/>
          <a:p>
            <a:pPr algn="ctr">
              <a:spcBef>
                <a:spcPts val="455"/>
              </a:spcBef>
            </a:pPr>
            <a:r>
              <a:rPr sz="2250" b="1" spc="20" dirty="0">
                <a:solidFill>
                  <a:srgbClr val="E10886"/>
                </a:solidFill>
                <a:latin typeface="Arial"/>
                <a:cs typeface="Gothic Uralic"/>
              </a:rPr>
              <a:t>54 000</a:t>
            </a:r>
            <a:r>
              <a:rPr sz="2250" b="1" spc="-290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2250" b="1" spc="15" dirty="0">
                <a:solidFill>
                  <a:srgbClr val="E10886"/>
                </a:solidFill>
                <a:latin typeface="Arial"/>
                <a:cs typeface="Gothic Uralic"/>
              </a:rPr>
              <a:t>м</a:t>
            </a:r>
            <a:r>
              <a:rPr sz="1700" b="1" spc="22" baseline="55555" dirty="0">
                <a:solidFill>
                  <a:srgbClr val="E10886"/>
                </a:solidFill>
                <a:latin typeface="Arial"/>
                <a:cs typeface="Gothic Uralic"/>
              </a:rPr>
              <a:t>2</a:t>
            </a:r>
            <a:r>
              <a:rPr lang="ru-RU" sz="1700" b="1" spc="22" baseline="55555" dirty="0">
                <a:solidFill>
                  <a:srgbClr val="E10886"/>
                </a:solidFill>
                <a:latin typeface="Arial"/>
                <a:cs typeface="Arial"/>
              </a:rPr>
              <a:t/>
            </a:r>
            <a:br>
              <a:rPr lang="ru-RU" sz="1700" b="1" spc="22" baseline="55555" dirty="0">
                <a:solidFill>
                  <a:srgbClr val="E10886"/>
                </a:solidFill>
                <a:latin typeface="Arial"/>
                <a:cs typeface="Arial"/>
              </a:rPr>
            </a:br>
            <a:r>
              <a:rPr lang="ru-RU" sz="1000" spc="55" dirty="0">
                <a:solidFill>
                  <a:srgbClr val="2A0953"/>
                </a:solidFill>
                <a:latin typeface="Arial"/>
                <a:cs typeface="Arial"/>
              </a:rPr>
              <a:t>Арендуемая</a:t>
            </a:r>
            <a:br>
              <a:rPr lang="ru-RU" sz="1000" spc="55" dirty="0">
                <a:solidFill>
                  <a:srgbClr val="2A0953"/>
                </a:solidFill>
                <a:latin typeface="Arial"/>
                <a:cs typeface="Arial"/>
              </a:rPr>
            </a:br>
            <a:r>
              <a:rPr sz="1000" spc="40" dirty="0">
                <a:solidFill>
                  <a:srgbClr val="2A0953"/>
                </a:solidFill>
                <a:latin typeface="Arial"/>
                <a:cs typeface="Arial"/>
              </a:rPr>
              <a:t>площадь</a:t>
            </a:r>
            <a:r>
              <a:rPr sz="1000" spc="-13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000" spc="70" dirty="0">
                <a:solidFill>
                  <a:srgbClr val="2A0953"/>
                </a:solidFill>
                <a:latin typeface="Arial"/>
                <a:cs typeface="Arial"/>
              </a:rPr>
              <a:t>(</a:t>
            </a:r>
            <a:r>
              <a:rPr sz="1000" spc="70" dirty="0">
                <a:solidFill>
                  <a:srgbClr val="2A0953"/>
                </a:solidFill>
                <a:latin typeface="Arial"/>
                <a:cs typeface="Trebuchet MS"/>
              </a:rPr>
              <a:t>GLA</a:t>
            </a:r>
            <a:r>
              <a:rPr sz="1000" spc="70" dirty="0">
                <a:solidFill>
                  <a:srgbClr val="2A0953"/>
                </a:solidFill>
                <a:latin typeface="Arial"/>
                <a:cs typeface="Arial"/>
              </a:rPr>
              <a:t>)</a:t>
            </a:r>
            <a:endParaRPr lang="ru-RU" sz="10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08188" y="3971125"/>
            <a:ext cx="1444625" cy="1444625"/>
            <a:chOff x="1308188" y="3971125"/>
            <a:chExt cx="1444625" cy="1444625"/>
          </a:xfrm>
        </p:grpSpPr>
        <p:sp>
          <p:nvSpPr>
            <p:cNvPr id="17" name="object 17"/>
            <p:cNvSpPr/>
            <p:nvPr/>
          </p:nvSpPr>
          <p:spPr>
            <a:xfrm>
              <a:off x="1317713" y="3980650"/>
              <a:ext cx="1425575" cy="1425575"/>
            </a:xfrm>
            <a:custGeom>
              <a:avLst/>
              <a:gdLst/>
              <a:ahLst/>
              <a:cxnLst/>
              <a:rect l="l" t="t" r="r" b="b"/>
              <a:pathLst>
                <a:path w="1425575" h="1425575">
                  <a:moveTo>
                    <a:pt x="712635" y="0"/>
                  </a:moveTo>
                  <a:lnTo>
                    <a:pt x="663844" y="1644"/>
                  </a:lnTo>
                  <a:lnTo>
                    <a:pt x="615935" y="6505"/>
                  </a:lnTo>
                  <a:lnTo>
                    <a:pt x="569015" y="14478"/>
                  </a:lnTo>
                  <a:lnTo>
                    <a:pt x="523190" y="25456"/>
                  </a:lnTo>
                  <a:lnTo>
                    <a:pt x="478565" y="39333"/>
                  </a:lnTo>
                  <a:lnTo>
                    <a:pt x="435247" y="56003"/>
                  </a:lnTo>
                  <a:lnTo>
                    <a:pt x="393342" y="75359"/>
                  </a:lnTo>
                  <a:lnTo>
                    <a:pt x="352956" y="97296"/>
                  </a:lnTo>
                  <a:lnTo>
                    <a:pt x="314196" y="121708"/>
                  </a:lnTo>
                  <a:lnTo>
                    <a:pt x="277166" y="148487"/>
                  </a:lnTo>
                  <a:lnTo>
                    <a:pt x="241975" y="177529"/>
                  </a:lnTo>
                  <a:lnTo>
                    <a:pt x="208727" y="208727"/>
                  </a:lnTo>
                  <a:lnTo>
                    <a:pt x="177529" y="241975"/>
                  </a:lnTo>
                  <a:lnTo>
                    <a:pt x="148487" y="277166"/>
                  </a:lnTo>
                  <a:lnTo>
                    <a:pt x="121708" y="314196"/>
                  </a:lnTo>
                  <a:lnTo>
                    <a:pt x="97296" y="352956"/>
                  </a:lnTo>
                  <a:lnTo>
                    <a:pt x="75359" y="393342"/>
                  </a:lnTo>
                  <a:lnTo>
                    <a:pt x="56003" y="435247"/>
                  </a:lnTo>
                  <a:lnTo>
                    <a:pt x="39333" y="478565"/>
                  </a:lnTo>
                  <a:lnTo>
                    <a:pt x="25456" y="523190"/>
                  </a:lnTo>
                  <a:lnTo>
                    <a:pt x="14478" y="569015"/>
                  </a:lnTo>
                  <a:lnTo>
                    <a:pt x="6505" y="615935"/>
                  </a:lnTo>
                  <a:lnTo>
                    <a:pt x="1644" y="663844"/>
                  </a:lnTo>
                  <a:lnTo>
                    <a:pt x="0" y="712635"/>
                  </a:lnTo>
                  <a:lnTo>
                    <a:pt x="1644" y="761425"/>
                  </a:lnTo>
                  <a:lnTo>
                    <a:pt x="6505" y="809334"/>
                  </a:lnTo>
                  <a:lnTo>
                    <a:pt x="14478" y="856254"/>
                  </a:lnTo>
                  <a:lnTo>
                    <a:pt x="25456" y="902080"/>
                  </a:lnTo>
                  <a:lnTo>
                    <a:pt x="39333" y="946704"/>
                  </a:lnTo>
                  <a:lnTo>
                    <a:pt x="56003" y="990022"/>
                  </a:lnTo>
                  <a:lnTo>
                    <a:pt x="75359" y="1031927"/>
                  </a:lnTo>
                  <a:lnTo>
                    <a:pt x="97296" y="1072313"/>
                  </a:lnTo>
                  <a:lnTo>
                    <a:pt x="121708" y="1111074"/>
                  </a:lnTo>
                  <a:lnTo>
                    <a:pt x="148487" y="1148103"/>
                  </a:lnTo>
                  <a:lnTo>
                    <a:pt x="177529" y="1183294"/>
                  </a:lnTo>
                  <a:lnTo>
                    <a:pt x="208727" y="1216542"/>
                  </a:lnTo>
                  <a:lnTo>
                    <a:pt x="241975" y="1247740"/>
                  </a:lnTo>
                  <a:lnTo>
                    <a:pt x="277166" y="1276782"/>
                  </a:lnTo>
                  <a:lnTo>
                    <a:pt x="314196" y="1303562"/>
                  </a:lnTo>
                  <a:lnTo>
                    <a:pt x="352956" y="1327973"/>
                  </a:lnTo>
                  <a:lnTo>
                    <a:pt x="393342" y="1349910"/>
                  </a:lnTo>
                  <a:lnTo>
                    <a:pt x="435247" y="1369267"/>
                  </a:lnTo>
                  <a:lnTo>
                    <a:pt x="478565" y="1385936"/>
                  </a:lnTo>
                  <a:lnTo>
                    <a:pt x="523190" y="1399813"/>
                  </a:lnTo>
                  <a:lnTo>
                    <a:pt x="569015" y="1410791"/>
                  </a:lnTo>
                  <a:lnTo>
                    <a:pt x="615935" y="1418764"/>
                  </a:lnTo>
                  <a:lnTo>
                    <a:pt x="663844" y="1423626"/>
                  </a:lnTo>
                  <a:lnTo>
                    <a:pt x="712635" y="1425270"/>
                  </a:lnTo>
                  <a:lnTo>
                    <a:pt x="761427" y="1423626"/>
                  </a:lnTo>
                  <a:lnTo>
                    <a:pt x="809337" y="1418764"/>
                  </a:lnTo>
                  <a:lnTo>
                    <a:pt x="856258" y="1410791"/>
                  </a:lnTo>
                  <a:lnTo>
                    <a:pt x="902085" y="1399813"/>
                  </a:lnTo>
                  <a:lnTo>
                    <a:pt x="946711" y="1385936"/>
                  </a:lnTo>
                  <a:lnTo>
                    <a:pt x="990030" y="1369267"/>
                  </a:lnTo>
                  <a:lnTo>
                    <a:pt x="1031936" y="1349910"/>
                  </a:lnTo>
                  <a:lnTo>
                    <a:pt x="1072322" y="1327973"/>
                  </a:lnTo>
                  <a:lnTo>
                    <a:pt x="1111083" y="1303562"/>
                  </a:lnTo>
                  <a:lnTo>
                    <a:pt x="1148113" y="1276782"/>
                  </a:lnTo>
                  <a:lnTo>
                    <a:pt x="1183305" y="1247740"/>
                  </a:lnTo>
                  <a:lnTo>
                    <a:pt x="1216553" y="1216542"/>
                  </a:lnTo>
                  <a:lnTo>
                    <a:pt x="1247751" y="1183294"/>
                  </a:lnTo>
                  <a:lnTo>
                    <a:pt x="1276794" y="1148103"/>
                  </a:lnTo>
                  <a:lnTo>
                    <a:pt x="1303574" y="1111074"/>
                  </a:lnTo>
                  <a:lnTo>
                    <a:pt x="1327985" y="1072313"/>
                  </a:lnTo>
                  <a:lnTo>
                    <a:pt x="1349923" y="1031927"/>
                  </a:lnTo>
                  <a:lnTo>
                    <a:pt x="1369279" y="990022"/>
                  </a:lnTo>
                  <a:lnTo>
                    <a:pt x="1385949" y="946704"/>
                  </a:lnTo>
                  <a:lnTo>
                    <a:pt x="1399826" y="902080"/>
                  </a:lnTo>
                  <a:lnTo>
                    <a:pt x="1410804" y="856254"/>
                  </a:lnTo>
                  <a:lnTo>
                    <a:pt x="1418777" y="809334"/>
                  </a:lnTo>
                  <a:lnTo>
                    <a:pt x="1423638" y="761425"/>
                  </a:lnTo>
                  <a:lnTo>
                    <a:pt x="1425282" y="712635"/>
                  </a:lnTo>
                  <a:lnTo>
                    <a:pt x="1423638" y="663844"/>
                  </a:lnTo>
                  <a:lnTo>
                    <a:pt x="1418777" y="615935"/>
                  </a:lnTo>
                  <a:lnTo>
                    <a:pt x="1410804" y="569015"/>
                  </a:lnTo>
                  <a:lnTo>
                    <a:pt x="1399826" y="523190"/>
                  </a:lnTo>
                  <a:lnTo>
                    <a:pt x="1385949" y="478565"/>
                  </a:lnTo>
                  <a:lnTo>
                    <a:pt x="1369279" y="435247"/>
                  </a:lnTo>
                  <a:lnTo>
                    <a:pt x="1349923" y="393342"/>
                  </a:lnTo>
                  <a:lnTo>
                    <a:pt x="1327985" y="352956"/>
                  </a:lnTo>
                  <a:lnTo>
                    <a:pt x="1303574" y="314196"/>
                  </a:lnTo>
                  <a:lnTo>
                    <a:pt x="1276794" y="277166"/>
                  </a:lnTo>
                  <a:lnTo>
                    <a:pt x="1247751" y="241975"/>
                  </a:lnTo>
                  <a:lnTo>
                    <a:pt x="1216553" y="208727"/>
                  </a:lnTo>
                  <a:lnTo>
                    <a:pt x="1183305" y="177529"/>
                  </a:lnTo>
                  <a:lnTo>
                    <a:pt x="1148113" y="148487"/>
                  </a:lnTo>
                  <a:lnTo>
                    <a:pt x="1111083" y="121708"/>
                  </a:lnTo>
                  <a:lnTo>
                    <a:pt x="1072322" y="97296"/>
                  </a:lnTo>
                  <a:lnTo>
                    <a:pt x="1031936" y="75359"/>
                  </a:lnTo>
                  <a:lnTo>
                    <a:pt x="990030" y="56003"/>
                  </a:lnTo>
                  <a:lnTo>
                    <a:pt x="946711" y="39333"/>
                  </a:lnTo>
                  <a:lnTo>
                    <a:pt x="902085" y="25456"/>
                  </a:lnTo>
                  <a:lnTo>
                    <a:pt x="856258" y="14478"/>
                  </a:lnTo>
                  <a:lnTo>
                    <a:pt x="809337" y="6505"/>
                  </a:lnTo>
                  <a:lnTo>
                    <a:pt x="761427" y="1644"/>
                  </a:lnTo>
                  <a:lnTo>
                    <a:pt x="712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17713" y="3980650"/>
              <a:ext cx="1425575" cy="1425575"/>
            </a:xfrm>
            <a:custGeom>
              <a:avLst/>
              <a:gdLst/>
              <a:ahLst/>
              <a:cxnLst/>
              <a:rect l="l" t="t" r="r" b="b"/>
              <a:pathLst>
                <a:path w="1425575" h="1425575">
                  <a:moveTo>
                    <a:pt x="712635" y="0"/>
                  </a:moveTo>
                  <a:lnTo>
                    <a:pt x="761427" y="1644"/>
                  </a:lnTo>
                  <a:lnTo>
                    <a:pt x="809337" y="6505"/>
                  </a:lnTo>
                  <a:lnTo>
                    <a:pt x="856258" y="14478"/>
                  </a:lnTo>
                  <a:lnTo>
                    <a:pt x="902085" y="25456"/>
                  </a:lnTo>
                  <a:lnTo>
                    <a:pt x="946711" y="39333"/>
                  </a:lnTo>
                  <a:lnTo>
                    <a:pt x="990030" y="56003"/>
                  </a:lnTo>
                  <a:lnTo>
                    <a:pt x="1031936" y="75359"/>
                  </a:lnTo>
                  <a:lnTo>
                    <a:pt x="1072322" y="97296"/>
                  </a:lnTo>
                  <a:lnTo>
                    <a:pt x="1111083" y="121708"/>
                  </a:lnTo>
                  <a:lnTo>
                    <a:pt x="1148113" y="148487"/>
                  </a:lnTo>
                  <a:lnTo>
                    <a:pt x="1183305" y="177529"/>
                  </a:lnTo>
                  <a:lnTo>
                    <a:pt x="1216553" y="208727"/>
                  </a:lnTo>
                  <a:lnTo>
                    <a:pt x="1247751" y="241975"/>
                  </a:lnTo>
                  <a:lnTo>
                    <a:pt x="1276794" y="277166"/>
                  </a:lnTo>
                  <a:lnTo>
                    <a:pt x="1303574" y="314196"/>
                  </a:lnTo>
                  <a:lnTo>
                    <a:pt x="1327985" y="352956"/>
                  </a:lnTo>
                  <a:lnTo>
                    <a:pt x="1349923" y="393342"/>
                  </a:lnTo>
                  <a:lnTo>
                    <a:pt x="1369279" y="435247"/>
                  </a:lnTo>
                  <a:lnTo>
                    <a:pt x="1385949" y="478565"/>
                  </a:lnTo>
                  <a:lnTo>
                    <a:pt x="1399826" y="523190"/>
                  </a:lnTo>
                  <a:lnTo>
                    <a:pt x="1410804" y="569015"/>
                  </a:lnTo>
                  <a:lnTo>
                    <a:pt x="1418777" y="615935"/>
                  </a:lnTo>
                  <a:lnTo>
                    <a:pt x="1423638" y="663844"/>
                  </a:lnTo>
                  <a:lnTo>
                    <a:pt x="1425282" y="712635"/>
                  </a:lnTo>
                  <a:lnTo>
                    <a:pt x="1423638" y="761425"/>
                  </a:lnTo>
                  <a:lnTo>
                    <a:pt x="1418777" y="809334"/>
                  </a:lnTo>
                  <a:lnTo>
                    <a:pt x="1410804" y="856254"/>
                  </a:lnTo>
                  <a:lnTo>
                    <a:pt x="1399826" y="902080"/>
                  </a:lnTo>
                  <a:lnTo>
                    <a:pt x="1385949" y="946704"/>
                  </a:lnTo>
                  <a:lnTo>
                    <a:pt x="1369279" y="990022"/>
                  </a:lnTo>
                  <a:lnTo>
                    <a:pt x="1349923" y="1031927"/>
                  </a:lnTo>
                  <a:lnTo>
                    <a:pt x="1327985" y="1072313"/>
                  </a:lnTo>
                  <a:lnTo>
                    <a:pt x="1303574" y="1111074"/>
                  </a:lnTo>
                  <a:lnTo>
                    <a:pt x="1276794" y="1148103"/>
                  </a:lnTo>
                  <a:lnTo>
                    <a:pt x="1247751" y="1183294"/>
                  </a:lnTo>
                  <a:lnTo>
                    <a:pt x="1216553" y="1216542"/>
                  </a:lnTo>
                  <a:lnTo>
                    <a:pt x="1183305" y="1247740"/>
                  </a:lnTo>
                  <a:lnTo>
                    <a:pt x="1148113" y="1276782"/>
                  </a:lnTo>
                  <a:lnTo>
                    <a:pt x="1111083" y="1303562"/>
                  </a:lnTo>
                  <a:lnTo>
                    <a:pt x="1072322" y="1327973"/>
                  </a:lnTo>
                  <a:lnTo>
                    <a:pt x="1031936" y="1349910"/>
                  </a:lnTo>
                  <a:lnTo>
                    <a:pt x="990030" y="1369267"/>
                  </a:lnTo>
                  <a:lnTo>
                    <a:pt x="946711" y="1385936"/>
                  </a:lnTo>
                  <a:lnTo>
                    <a:pt x="902085" y="1399813"/>
                  </a:lnTo>
                  <a:lnTo>
                    <a:pt x="856258" y="1410791"/>
                  </a:lnTo>
                  <a:lnTo>
                    <a:pt x="809337" y="1418764"/>
                  </a:lnTo>
                  <a:lnTo>
                    <a:pt x="761427" y="1423626"/>
                  </a:lnTo>
                  <a:lnTo>
                    <a:pt x="712635" y="1425270"/>
                  </a:lnTo>
                  <a:lnTo>
                    <a:pt x="663844" y="1423626"/>
                  </a:lnTo>
                  <a:lnTo>
                    <a:pt x="615935" y="1418764"/>
                  </a:lnTo>
                  <a:lnTo>
                    <a:pt x="569015" y="1410791"/>
                  </a:lnTo>
                  <a:lnTo>
                    <a:pt x="523190" y="1399813"/>
                  </a:lnTo>
                  <a:lnTo>
                    <a:pt x="478565" y="1385936"/>
                  </a:lnTo>
                  <a:lnTo>
                    <a:pt x="435247" y="1369267"/>
                  </a:lnTo>
                  <a:lnTo>
                    <a:pt x="393342" y="1349910"/>
                  </a:lnTo>
                  <a:lnTo>
                    <a:pt x="352956" y="1327973"/>
                  </a:lnTo>
                  <a:lnTo>
                    <a:pt x="314196" y="1303562"/>
                  </a:lnTo>
                  <a:lnTo>
                    <a:pt x="277166" y="1276782"/>
                  </a:lnTo>
                  <a:lnTo>
                    <a:pt x="241975" y="1247740"/>
                  </a:lnTo>
                  <a:lnTo>
                    <a:pt x="208727" y="1216542"/>
                  </a:lnTo>
                  <a:lnTo>
                    <a:pt x="177529" y="1183294"/>
                  </a:lnTo>
                  <a:lnTo>
                    <a:pt x="148487" y="1148103"/>
                  </a:lnTo>
                  <a:lnTo>
                    <a:pt x="121708" y="1111074"/>
                  </a:lnTo>
                  <a:lnTo>
                    <a:pt x="97296" y="1072313"/>
                  </a:lnTo>
                  <a:lnTo>
                    <a:pt x="75359" y="1031927"/>
                  </a:lnTo>
                  <a:lnTo>
                    <a:pt x="56003" y="990022"/>
                  </a:lnTo>
                  <a:lnTo>
                    <a:pt x="39333" y="946704"/>
                  </a:lnTo>
                  <a:lnTo>
                    <a:pt x="25456" y="902080"/>
                  </a:lnTo>
                  <a:lnTo>
                    <a:pt x="14478" y="856254"/>
                  </a:lnTo>
                  <a:lnTo>
                    <a:pt x="6505" y="809334"/>
                  </a:lnTo>
                  <a:lnTo>
                    <a:pt x="1644" y="761425"/>
                  </a:lnTo>
                  <a:lnTo>
                    <a:pt x="0" y="712635"/>
                  </a:lnTo>
                  <a:lnTo>
                    <a:pt x="1644" y="663844"/>
                  </a:lnTo>
                  <a:lnTo>
                    <a:pt x="6505" y="615935"/>
                  </a:lnTo>
                  <a:lnTo>
                    <a:pt x="14478" y="569015"/>
                  </a:lnTo>
                  <a:lnTo>
                    <a:pt x="25456" y="523190"/>
                  </a:lnTo>
                  <a:lnTo>
                    <a:pt x="39333" y="478565"/>
                  </a:lnTo>
                  <a:lnTo>
                    <a:pt x="56003" y="435247"/>
                  </a:lnTo>
                  <a:lnTo>
                    <a:pt x="75359" y="393342"/>
                  </a:lnTo>
                  <a:lnTo>
                    <a:pt x="97296" y="352956"/>
                  </a:lnTo>
                  <a:lnTo>
                    <a:pt x="121708" y="314196"/>
                  </a:lnTo>
                  <a:lnTo>
                    <a:pt x="148487" y="277166"/>
                  </a:lnTo>
                  <a:lnTo>
                    <a:pt x="177529" y="241975"/>
                  </a:lnTo>
                  <a:lnTo>
                    <a:pt x="208727" y="208727"/>
                  </a:lnTo>
                  <a:lnTo>
                    <a:pt x="241975" y="177529"/>
                  </a:lnTo>
                  <a:lnTo>
                    <a:pt x="277166" y="148487"/>
                  </a:lnTo>
                  <a:lnTo>
                    <a:pt x="314196" y="121708"/>
                  </a:lnTo>
                  <a:lnTo>
                    <a:pt x="352956" y="97296"/>
                  </a:lnTo>
                  <a:lnTo>
                    <a:pt x="393342" y="75359"/>
                  </a:lnTo>
                  <a:lnTo>
                    <a:pt x="435247" y="56003"/>
                  </a:lnTo>
                  <a:lnTo>
                    <a:pt x="478565" y="39333"/>
                  </a:lnTo>
                  <a:lnTo>
                    <a:pt x="523190" y="25456"/>
                  </a:lnTo>
                  <a:lnTo>
                    <a:pt x="569015" y="14478"/>
                  </a:lnTo>
                  <a:lnTo>
                    <a:pt x="615935" y="6505"/>
                  </a:lnTo>
                  <a:lnTo>
                    <a:pt x="663844" y="1644"/>
                  </a:lnTo>
                  <a:lnTo>
                    <a:pt x="712635" y="0"/>
                  </a:lnTo>
                  <a:close/>
                </a:path>
              </a:pathLst>
            </a:custGeom>
            <a:ln w="19051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589252" y="4224142"/>
            <a:ext cx="875665" cy="885190"/>
          </a:xfrm>
          <a:prstGeom prst="rect">
            <a:avLst/>
          </a:prstGeom>
        </p:spPr>
        <p:txBody>
          <a:bodyPr vert="horz" wrap="square" lIns="0" tIns="104775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2950" b="1" spc="20" dirty="0">
                <a:solidFill>
                  <a:srgbClr val="E10886"/>
                </a:solidFill>
                <a:latin typeface="Arial"/>
                <a:cs typeface="Gothic Uralic"/>
              </a:rPr>
              <a:t>1200</a:t>
            </a:r>
            <a:endParaRPr lang="ru-RU" sz="2950" dirty="0">
              <a:latin typeface="Arial"/>
              <a:cs typeface="Gothic Uralic"/>
            </a:endParaRPr>
          </a:p>
          <a:p>
            <a:pPr marL="19685" marR="13335" algn="ctr">
              <a:lnSpc>
                <a:spcPts val="1070"/>
              </a:lnSpc>
              <a:spcBef>
                <a:spcPts val="375"/>
              </a:spcBef>
            </a:pPr>
            <a:r>
              <a:rPr lang="ru-RU" sz="1000" spc="30" dirty="0" err="1">
                <a:solidFill>
                  <a:srgbClr val="2A0953"/>
                </a:solidFill>
                <a:latin typeface="Arial"/>
                <a:cs typeface="Arial"/>
              </a:rPr>
              <a:t>Парковочных</a:t>
            </a:r>
            <a:r>
              <a:rPr lang="ru-RU" sz="1000" spc="45" dirty="0" err="1">
                <a:solidFill>
                  <a:srgbClr val="2A0953"/>
                </a:solidFill>
                <a:latin typeface="Arial"/>
                <a:cs typeface="Arial"/>
              </a:rPr>
              <a:t>мест</a:t>
            </a:r>
            <a:endParaRPr sz="1000" dirty="0" err="1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66489" y="4961318"/>
            <a:ext cx="1388745" cy="1388745"/>
            <a:chOff x="4166489" y="4961318"/>
            <a:chExt cx="1388745" cy="1388745"/>
          </a:xfrm>
        </p:grpSpPr>
        <p:sp>
          <p:nvSpPr>
            <p:cNvPr id="21" name="object 21"/>
            <p:cNvSpPr/>
            <p:nvPr/>
          </p:nvSpPr>
          <p:spPr>
            <a:xfrm>
              <a:off x="4176014" y="4970843"/>
              <a:ext cx="1369695" cy="1369695"/>
            </a:xfrm>
            <a:custGeom>
              <a:avLst/>
              <a:gdLst/>
              <a:ahLst/>
              <a:cxnLst/>
              <a:rect l="l" t="t" r="r" b="b"/>
              <a:pathLst>
                <a:path w="1369695" h="1369695">
                  <a:moveTo>
                    <a:pt x="684695" y="0"/>
                  </a:moveTo>
                  <a:lnTo>
                    <a:pt x="635797" y="1719"/>
                  </a:lnTo>
                  <a:lnTo>
                    <a:pt x="587827" y="6799"/>
                  </a:lnTo>
                  <a:lnTo>
                    <a:pt x="540901" y="15124"/>
                  </a:lnTo>
                  <a:lnTo>
                    <a:pt x="495135" y="26579"/>
                  </a:lnTo>
                  <a:lnTo>
                    <a:pt x="450644" y="41048"/>
                  </a:lnTo>
                  <a:lnTo>
                    <a:pt x="407544" y="58414"/>
                  </a:lnTo>
                  <a:lnTo>
                    <a:pt x="365951" y="78561"/>
                  </a:lnTo>
                  <a:lnTo>
                    <a:pt x="325982" y="101375"/>
                  </a:lnTo>
                  <a:lnTo>
                    <a:pt x="287752" y="126738"/>
                  </a:lnTo>
                  <a:lnTo>
                    <a:pt x="251376" y="154536"/>
                  </a:lnTo>
                  <a:lnTo>
                    <a:pt x="216971" y="184652"/>
                  </a:lnTo>
                  <a:lnTo>
                    <a:pt x="184652" y="216971"/>
                  </a:lnTo>
                  <a:lnTo>
                    <a:pt x="154536" y="251375"/>
                  </a:lnTo>
                  <a:lnTo>
                    <a:pt x="126739" y="287751"/>
                  </a:lnTo>
                  <a:lnTo>
                    <a:pt x="101375" y="325981"/>
                  </a:lnTo>
                  <a:lnTo>
                    <a:pt x="78561" y="365951"/>
                  </a:lnTo>
                  <a:lnTo>
                    <a:pt x="58414" y="407543"/>
                  </a:lnTo>
                  <a:lnTo>
                    <a:pt x="41048" y="450642"/>
                  </a:lnTo>
                  <a:lnTo>
                    <a:pt x="26579" y="495133"/>
                  </a:lnTo>
                  <a:lnTo>
                    <a:pt x="15124" y="540899"/>
                  </a:lnTo>
                  <a:lnTo>
                    <a:pt x="6799" y="587825"/>
                  </a:lnTo>
                  <a:lnTo>
                    <a:pt x="1719" y="635795"/>
                  </a:lnTo>
                  <a:lnTo>
                    <a:pt x="0" y="684692"/>
                  </a:lnTo>
                  <a:lnTo>
                    <a:pt x="1719" y="733590"/>
                  </a:lnTo>
                  <a:lnTo>
                    <a:pt x="6799" y="781561"/>
                  </a:lnTo>
                  <a:lnTo>
                    <a:pt x="15124" y="828487"/>
                  </a:lnTo>
                  <a:lnTo>
                    <a:pt x="26579" y="874254"/>
                  </a:lnTo>
                  <a:lnTo>
                    <a:pt x="41048" y="918745"/>
                  </a:lnTo>
                  <a:lnTo>
                    <a:pt x="58414" y="961845"/>
                  </a:lnTo>
                  <a:lnTo>
                    <a:pt x="78561" y="1003437"/>
                  </a:lnTo>
                  <a:lnTo>
                    <a:pt x="101375" y="1043406"/>
                  </a:lnTo>
                  <a:lnTo>
                    <a:pt x="126739" y="1081637"/>
                  </a:lnTo>
                  <a:lnTo>
                    <a:pt x="154536" y="1118012"/>
                  </a:lnTo>
                  <a:lnTo>
                    <a:pt x="184652" y="1152417"/>
                  </a:lnTo>
                  <a:lnTo>
                    <a:pt x="216971" y="1184735"/>
                  </a:lnTo>
                  <a:lnTo>
                    <a:pt x="251376" y="1214851"/>
                  </a:lnTo>
                  <a:lnTo>
                    <a:pt x="287752" y="1242649"/>
                  </a:lnTo>
                  <a:lnTo>
                    <a:pt x="325982" y="1268012"/>
                  </a:lnTo>
                  <a:lnTo>
                    <a:pt x="365951" y="1290825"/>
                  </a:lnTo>
                  <a:lnTo>
                    <a:pt x="407544" y="1310973"/>
                  </a:lnTo>
                  <a:lnTo>
                    <a:pt x="450644" y="1328338"/>
                  </a:lnTo>
                  <a:lnTo>
                    <a:pt x="495135" y="1342807"/>
                  </a:lnTo>
                  <a:lnTo>
                    <a:pt x="540901" y="1354261"/>
                  </a:lnTo>
                  <a:lnTo>
                    <a:pt x="587827" y="1362587"/>
                  </a:lnTo>
                  <a:lnTo>
                    <a:pt x="635797" y="1367667"/>
                  </a:lnTo>
                  <a:lnTo>
                    <a:pt x="684695" y="1369386"/>
                  </a:lnTo>
                  <a:lnTo>
                    <a:pt x="733592" y="1367667"/>
                  </a:lnTo>
                  <a:lnTo>
                    <a:pt x="781562" y="1362587"/>
                  </a:lnTo>
                  <a:lnTo>
                    <a:pt x="828488" y="1354261"/>
                  </a:lnTo>
                  <a:lnTo>
                    <a:pt x="874255" y="1342807"/>
                  </a:lnTo>
                  <a:lnTo>
                    <a:pt x="918746" y="1328338"/>
                  </a:lnTo>
                  <a:lnTo>
                    <a:pt x="961845" y="1310973"/>
                  </a:lnTo>
                  <a:lnTo>
                    <a:pt x="1003438" y="1290825"/>
                  </a:lnTo>
                  <a:lnTo>
                    <a:pt x="1043407" y="1268012"/>
                  </a:lnTo>
                  <a:lnTo>
                    <a:pt x="1081638" y="1242649"/>
                  </a:lnTo>
                  <a:lnTo>
                    <a:pt x="1118013" y="1214851"/>
                  </a:lnTo>
                  <a:lnTo>
                    <a:pt x="1152418" y="1184735"/>
                  </a:lnTo>
                  <a:lnTo>
                    <a:pt x="1184737" y="1152417"/>
                  </a:lnTo>
                  <a:lnTo>
                    <a:pt x="1214853" y="1118012"/>
                  </a:lnTo>
                  <a:lnTo>
                    <a:pt x="1242651" y="1081637"/>
                  </a:lnTo>
                  <a:lnTo>
                    <a:pt x="1268014" y="1043406"/>
                  </a:lnTo>
                  <a:lnTo>
                    <a:pt x="1290828" y="1003437"/>
                  </a:lnTo>
                  <a:lnTo>
                    <a:pt x="1310976" y="961845"/>
                  </a:lnTo>
                  <a:lnTo>
                    <a:pt x="1328342" y="918745"/>
                  </a:lnTo>
                  <a:lnTo>
                    <a:pt x="1342810" y="874254"/>
                  </a:lnTo>
                  <a:lnTo>
                    <a:pt x="1354265" y="828487"/>
                  </a:lnTo>
                  <a:lnTo>
                    <a:pt x="1362590" y="781561"/>
                  </a:lnTo>
                  <a:lnTo>
                    <a:pt x="1367671" y="733590"/>
                  </a:lnTo>
                  <a:lnTo>
                    <a:pt x="1369390" y="684692"/>
                  </a:lnTo>
                  <a:lnTo>
                    <a:pt x="1367671" y="635795"/>
                  </a:lnTo>
                  <a:lnTo>
                    <a:pt x="1362590" y="587825"/>
                  </a:lnTo>
                  <a:lnTo>
                    <a:pt x="1354265" y="540899"/>
                  </a:lnTo>
                  <a:lnTo>
                    <a:pt x="1342810" y="495133"/>
                  </a:lnTo>
                  <a:lnTo>
                    <a:pt x="1328342" y="450642"/>
                  </a:lnTo>
                  <a:lnTo>
                    <a:pt x="1310976" y="407543"/>
                  </a:lnTo>
                  <a:lnTo>
                    <a:pt x="1290828" y="365951"/>
                  </a:lnTo>
                  <a:lnTo>
                    <a:pt x="1268014" y="325981"/>
                  </a:lnTo>
                  <a:lnTo>
                    <a:pt x="1242651" y="287751"/>
                  </a:lnTo>
                  <a:lnTo>
                    <a:pt x="1214853" y="251375"/>
                  </a:lnTo>
                  <a:lnTo>
                    <a:pt x="1184737" y="216971"/>
                  </a:lnTo>
                  <a:lnTo>
                    <a:pt x="1152418" y="184652"/>
                  </a:lnTo>
                  <a:lnTo>
                    <a:pt x="1118013" y="154536"/>
                  </a:lnTo>
                  <a:lnTo>
                    <a:pt x="1081638" y="126738"/>
                  </a:lnTo>
                  <a:lnTo>
                    <a:pt x="1043407" y="101375"/>
                  </a:lnTo>
                  <a:lnTo>
                    <a:pt x="1003438" y="78561"/>
                  </a:lnTo>
                  <a:lnTo>
                    <a:pt x="961845" y="58414"/>
                  </a:lnTo>
                  <a:lnTo>
                    <a:pt x="918746" y="41048"/>
                  </a:lnTo>
                  <a:lnTo>
                    <a:pt x="874255" y="26579"/>
                  </a:lnTo>
                  <a:lnTo>
                    <a:pt x="828488" y="15124"/>
                  </a:lnTo>
                  <a:lnTo>
                    <a:pt x="781562" y="6799"/>
                  </a:lnTo>
                  <a:lnTo>
                    <a:pt x="733592" y="1719"/>
                  </a:lnTo>
                  <a:lnTo>
                    <a:pt x="6846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76014" y="4970843"/>
              <a:ext cx="1369695" cy="1369695"/>
            </a:xfrm>
            <a:custGeom>
              <a:avLst/>
              <a:gdLst/>
              <a:ahLst/>
              <a:cxnLst/>
              <a:rect l="l" t="t" r="r" b="b"/>
              <a:pathLst>
                <a:path w="1369695" h="1369695">
                  <a:moveTo>
                    <a:pt x="684695" y="0"/>
                  </a:moveTo>
                  <a:lnTo>
                    <a:pt x="733592" y="1719"/>
                  </a:lnTo>
                  <a:lnTo>
                    <a:pt x="781562" y="6799"/>
                  </a:lnTo>
                  <a:lnTo>
                    <a:pt x="828488" y="15124"/>
                  </a:lnTo>
                  <a:lnTo>
                    <a:pt x="874255" y="26579"/>
                  </a:lnTo>
                  <a:lnTo>
                    <a:pt x="918746" y="41048"/>
                  </a:lnTo>
                  <a:lnTo>
                    <a:pt x="961845" y="58414"/>
                  </a:lnTo>
                  <a:lnTo>
                    <a:pt x="1003438" y="78561"/>
                  </a:lnTo>
                  <a:lnTo>
                    <a:pt x="1043407" y="101375"/>
                  </a:lnTo>
                  <a:lnTo>
                    <a:pt x="1081638" y="126738"/>
                  </a:lnTo>
                  <a:lnTo>
                    <a:pt x="1118013" y="154536"/>
                  </a:lnTo>
                  <a:lnTo>
                    <a:pt x="1152418" y="184652"/>
                  </a:lnTo>
                  <a:lnTo>
                    <a:pt x="1184737" y="216971"/>
                  </a:lnTo>
                  <a:lnTo>
                    <a:pt x="1214853" y="251375"/>
                  </a:lnTo>
                  <a:lnTo>
                    <a:pt x="1242651" y="287751"/>
                  </a:lnTo>
                  <a:lnTo>
                    <a:pt x="1268014" y="325981"/>
                  </a:lnTo>
                  <a:lnTo>
                    <a:pt x="1290828" y="365951"/>
                  </a:lnTo>
                  <a:lnTo>
                    <a:pt x="1310976" y="407543"/>
                  </a:lnTo>
                  <a:lnTo>
                    <a:pt x="1328342" y="450642"/>
                  </a:lnTo>
                  <a:lnTo>
                    <a:pt x="1342810" y="495133"/>
                  </a:lnTo>
                  <a:lnTo>
                    <a:pt x="1354265" y="540899"/>
                  </a:lnTo>
                  <a:lnTo>
                    <a:pt x="1362590" y="587825"/>
                  </a:lnTo>
                  <a:lnTo>
                    <a:pt x="1367671" y="635795"/>
                  </a:lnTo>
                  <a:lnTo>
                    <a:pt x="1369390" y="684692"/>
                  </a:lnTo>
                  <a:lnTo>
                    <a:pt x="1367671" y="733590"/>
                  </a:lnTo>
                  <a:lnTo>
                    <a:pt x="1362590" y="781561"/>
                  </a:lnTo>
                  <a:lnTo>
                    <a:pt x="1354265" y="828487"/>
                  </a:lnTo>
                  <a:lnTo>
                    <a:pt x="1342810" y="874254"/>
                  </a:lnTo>
                  <a:lnTo>
                    <a:pt x="1328342" y="918745"/>
                  </a:lnTo>
                  <a:lnTo>
                    <a:pt x="1310976" y="961845"/>
                  </a:lnTo>
                  <a:lnTo>
                    <a:pt x="1290828" y="1003437"/>
                  </a:lnTo>
                  <a:lnTo>
                    <a:pt x="1268014" y="1043406"/>
                  </a:lnTo>
                  <a:lnTo>
                    <a:pt x="1242651" y="1081637"/>
                  </a:lnTo>
                  <a:lnTo>
                    <a:pt x="1214853" y="1118012"/>
                  </a:lnTo>
                  <a:lnTo>
                    <a:pt x="1184737" y="1152417"/>
                  </a:lnTo>
                  <a:lnTo>
                    <a:pt x="1152418" y="1184735"/>
                  </a:lnTo>
                  <a:lnTo>
                    <a:pt x="1118013" y="1214851"/>
                  </a:lnTo>
                  <a:lnTo>
                    <a:pt x="1081638" y="1242649"/>
                  </a:lnTo>
                  <a:lnTo>
                    <a:pt x="1043407" y="1268012"/>
                  </a:lnTo>
                  <a:lnTo>
                    <a:pt x="1003438" y="1290825"/>
                  </a:lnTo>
                  <a:lnTo>
                    <a:pt x="961845" y="1310973"/>
                  </a:lnTo>
                  <a:lnTo>
                    <a:pt x="918746" y="1328338"/>
                  </a:lnTo>
                  <a:lnTo>
                    <a:pt x="874255" y="1342807"/>
                  </a:lnTo>
                  <a:lnTo>
                    <a:pt x="828488" y="1354261"/>
                  </a:lnTo>
                  <a:lnTo>
                    <a:pt x="781562" y="1362587"/>
                  </a:lnTo>
                  <a:lnTo>
                    <a:pt x="733592" y="1367667"/>
                  </a:lnTo>
                  <a:lnTo>
                    <a:pt x="684695" y="1369386"/>
                  </a:lnTo>
                  <a:lnTo>
                    <a:pt x="635797" y="1367667"/>
                  </a:lnTo>
                  <a:lnTo>
                    <a:pt x="587827" y="1362587"/>
                  </a:lnTo>
                  <a:lnTo>
                    <a:pt x="540901" y="1354261"/>
                  </a:lnTo>
                  <a:lnTo>
                    <a:pt x="495135" y="1342807"/>
                  </a:lnTo>
                  <a:lnTo>
                    <a:pt x="450644" y="1328338"/>
                  </a:lnTo>
                  <a:lnTo>
                    <a:pt x="407544" y="1310973"/>
                  </a:lnTo>
                  <a:lnTo>
                    <a:pt x="365951" y="1290825"/>
                  </a:lnTo>
                  <a:lnTo>
                    <a:pt x="325982" y="1268012"/>
                  </a:lnTo>
                  <a:lnTo>
                    <a:pt x="287752" y="1242649"/>
                  </a:lnTo>
                  <a:lnTo>
                    <a:pt x="251376" y="1214851"/>
                  </a:lnTo>
                  <a:lnTo>
                    <a:pt x="216971" y="1184735"/>
                  </a:lnTo>
                  <a:lnTo>
                    <a:pt x="184652" y="1152417"/>
                  </a:lnTo>
                  <a:lnTo>
                    <a:pt x="154536" y="1118012"/>
                  </a:lnTo>
                  <a:lnTo>
                    <a:pt x="126739" y="1081637"/>
                  </a:lnTo>
                  <a:lnTo>
                    <a:pt x="101375" y="1043406"/>
                  </a:lnTo>
                  <a:lnTo>
                    <a:pt x="78561" y="1003437"/>
                  </a:lnTo>
                  <a:lnTo>
                    <a:pt x="58414" y="961845"/>
                  </a:lnTo>
                  <a:lnTo>
                    <a:pt x="41048" y="918745"/>
                  </a:lnTo>
                  <a:lnTo>
                    <a:pt x="26579" y="874254"/>
                  </a:lnTo>
                  <a:lnTo>
                    <a:pt x="15124" y="828487"/>
                  </a:lnTo>
                  <a:lnTo>
                    <a:pt x="6799" y="781561"/>
                  </a:lnTo>
                  <a:lnTo>
                    <a:pt x="1719" y="733590"/>
                  </a:lnTo>
                  <a:lnTo>
                    <a:pt x="0" y="684692"/>
                  </a:lnTo>
                  <a:lnTo>
                    <a:pt x="1719" y="635795"/>
                  </a:lnTo>
                  <a:lnTo>
                    <a:pt x="6799" y="587825"/>
                  </a:lnTo>
                  <a:lnTo>
                    <a:pt x="15124" y="540899"/>
                  </a:lnTo>
                  <a:lnTo>
                    <a:pt x="26579" y="495133"/>
                  </a:lnTo>
                  <a:lnTo>
                    <a:pt x="41048" y="450642"/>
                  </a:lnTo>
                  <a:lnTo>
                    <a:pt x="58414" y="407543"/>
                  </a:lnTo>
                  <a:lnTo>
                    <a:pt x="78561" y="365951"/>
                  </a:lnTo>
                  <a:lnTo>
                    <a:pt x="101375" y="325981"/>
                  </a:lnTo>
                  <a:lnTo>
                    <a:pt x="126739" y="287751"/>
                  </a:lnTo>
                  <a:lnTo>
                    <a:pt x="154536" y="251375"/>
                  </a:lnTo>
                  <a:lnTo>
                    <a:pt x="184652" y="216971"/>
                  </a:lnTo>
                  <a:lnTo>
                    <a:pt x="216971" y="184652"/>
                  </a:lnTo>
                  <a:lnTo>
                    <a:pt x="251376" y="154536"/>
                  </a:lnTo>
                  <a:lnTo>
                    <a:pt x="287752" y="126738"/>
                  </a:lnTo>
                  <a:lnTo>
                    <a:pt x="325982" y="101375"/>
                  </a:lnTo>
                  <a:lnTo>
                    <a:pt x="365951" y="78561"/>
                  </a:lnTo>
                  <a:lnTo>
                    <a:pt x="407544" y="58414"/>
                  </a:lnTo>
                  <a:lnTo>
                    <a:pt x="450644" y="41048"/>
                  </a:lnTo>
                  <a:lnTo>
                    <a:pt x="495135" y="26579"/>
                  </a:lnTo>
                  <a:lnTo>
                    <a:pt x="540901" y="15124"/>
                  </a:lnTo>
                  <a:lnTo>
                    <a:pt x="587827" y="6799"/>
                  </a:lnTo>
                  <a:lnTo>
                    <a:pt x="635797" y="1719"/>
                  </a:lnTo>
                  <a:lnTo>
                    <a:pt x="684695" y="0"/>
                  </a:lnTo>
                  <a:close/>
                </a:path>
              </a:pathLst>
            </a:custGeom>
            <a:ln w="19051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503013" y="5299228"/>
            <a:ext cx="711200" cy="628015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39370">
              <a:lnSpc>
                <a:spcPts val="3525"/>
              </a:lnSpc>
              <a:spcBef>
                <a:spcPts val="135"/>
              </a:spcBef>
            </a:pPr>
            <a:r>
              <a:rPr sz="2950" b="1" spc="20" dirty="0">
                <a:solidFill>
                  <a:srgbClr val="E10886"/>
                </a:solidFill>
                <a:latin typeface="Arial"/>
                <a:cs typeface="Gothic Uralic"/>
              </a:rPr>
              <a:t>200</a:t>
            </a:r>
            <a:endParaRPr lang="ru-RU" sz="2950" dirty="0">
              <a:latin typeface="Arial"/>
              <a:cs typeface="Gothic Uralic"/>
            </a:endParaRPr>
          </a:p>
          <a:p>
            <a:pPr marL="12700">
              <a:lnSpc>
                <a:spcPts val="1185"/>
              </a:lnSpc>
            </a:pPr>
            <a:r>
              <a:rPr sz="1000" spc="45" dirty="0">
                <a:solidFill>
                  <a:srgbClr val="2A0953"/>
                </a:solidFill>
                <a:latin typeface="Arial"/>
                <a:cs typeface="Arial"/>
              </a:rPr>
              <a:t>Магазинов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619959" y="5337187"/>
            <a:ext cx="1120775" cy="1120775"/>
            <a:chOff x="2619959" y="5337187"/>
            <a:chExt cx="1120775" cy="1120775"/>
          </a:xfrm>
        </p:grpSpPr>
        <p:sp>
          <p:nvSpPr>
            <p:cNvPr id="25" name="object 25"/>
            <p:cNvSpPr/>
            <p:nvPr/>
          </p:nvSpPr>
          <p:spPr>
            <a:xfrm>
              <a:off x="2629484" y="5346712"/>
              <a:ext cx="1101725" cy="1101725"/>
            </a:xfrm>
            <a:custGeom>
              <a:avLst/>
              <a:gdLst/>
              <a:ahLst/>
              <a:cxnLst/>
              <a:rect l="l" t="t" r="r" b="b"/>
              <a:pathLst>
                <a:path w="1101725" h="1101725">
                  <a:moveTo>
                    <a:pt x="550710" y="0"/>
                  </a:moveTo>
                  <a:lnTo>
                    <a:pt x="503194" y="2021"/>
                  </a:lnTo>
                  <a:lnTo>
                    <a:pt x="456800" y="7975"/>
                  </a:lnTo>
                  <a:lnTo>
                    <a:pt x="411693" y="17697"/>
                  </a:lnTo>
                  <a:lnTo>
                    <a:pt x="368040" y="31020"/>
                  </a:lnTo>
                  <a:lnTo>
                    <a:pt x="326004" y="47781"/>
                  </a:lnTo>
                  <a:lnTo>
                    <a:pt x="285752" y="67813"/>
                  </a:lnTo>
                  <a:lnTo>
                    <a:pt x="247449" y="90950"/>
                  </a:lnTo>
                  <a:lnTo>
                    <a:pt x="211260" y="117029"/>
                  </a:lnTo>
                  <a:lnTo>
                    <a:pt x="177350" y="145884"/>
                  </a:lnTo>
                  <a:lnTo>
                    <a:pt x="145886" y="177348"/>
                  </a:lnTo>
                  <a:lnTo>
                    <a:pt x="117031" y="211257"/>
                  </a:lnTo>
                  <a:lnTo>
                    <a:pt x="90952" y="247446"/>
                  </a:lnTo>
                  <a:lnTo>
                    <a:pt x="67814" y="285749"/>
                  </a:lnTo>
                  <a:lnTo>
                    <a:pt x="47782" y="326001"/>
                  </a:lnTo>
                  <a:lnTo>
                    <a:pt x="31021" y="368037"/>
                  </a:lnTo>
                  <a:lnTo>
                    <a:pt x="17697" y="411691"/>
                  </a:lnTo>
                  <a:lnTo>
                    <a:pt x="7975" y="456798"/>
                  </a:lnTo>
                  <a:lnTo>
                    <a:pt x="2021" y="503193"/>
                  </a:lnTo>
                  <a:lnTo>
                    <a:pt x="0" y="550710"/>
                  </a:lnTo>
                  <a:lnTo>
                    <a:pt x="2021" y="598227"/>
                  </a:lnTo>
                  <a:lnTo>
                    <a:pt x="7975" y="644622"/>
                  </a:lnTo>
                  <a:lnTo>
                    <a:pt x="17697" y="689729"/>
                  </a:lnTo>
                  <a:lnTo>
                    <a:pt x="31021" y="733384"/>
                  </a:lnTo>
                  <a:lnTo>
                    <a:pt x="47782" y="775419"/>
                  </a:lnTo>
                  <a:lnTo>
                    <a:pt x="67814" y="815672"/>
                  </a:lnTo>
                  <a:lnTo>
                    <a:pt x="90952" y="853975"/>
                  </a:lnTo>
                  <a:lnTo>
                    <a:pt x="117031" y="890163"/>
                  </a:lnTo>
                  <a:lnTo>
                    <a:pt x="145886" y="924073"/>
                  </a:lnTo>
                  <a:lnTo>
                    <a:pt x="177350" y="955537"/>
                  </a:lnTo>
                  <a:lnTo>
                    <a:pt x="211260" y="984391"/>
                  </a:lnTo>
                  <a:lnTo>
                    <a:pt x="247449" y="1010470"/>
                  </a:lnTo>
                  <a:lnTo>
                    <a:pt x="285752" y="1033607"/>
                  </a:lnTo>
                  <a:lnTo>
                    <a:pt x="326004" y="1053639"/>
                  </a:lnTo>
                  <a:lnTo>
                    <a:pt x="368040" y="1070399"/>
                  </a:lnTo>
                  <a:lnTo>
                    <a:pt x="411693" y="1083723"/>
                  </a:lnTo>
                  <a:lnTo>
                    <a:pt x="456800" y="1093444"/>
                  </a:lnTo>
                  <a:lnTo>
                    <a:pt x="503194" y="1099398"/>
                  </a:lnTo>
                  <a:lnTo>
                    <a:pt x="550710" y="1101420"/>
                  </a:lnTo>
                  <a:lnTo>
                    <a:pt x="598227" y="1099398"/>
                  </a:lnTo>
                  <a:lnTo>
                    <a:pt x="644623" y="1093444"/>
                  </a:lnTo>
                  <a:lnTo>
                    <a:pt x="689730" y="1083723"/>
                  </a:lnTo>
                  <a:lnTo>
                    <a:pt x="733385" y="1070399"/>
                  </a:lnTo>
                  <a:lnTo>
                    <a:pt x="775421" y="1053639"/>
                  </a:lnTo>
                  <a:lnTo>
                    <a:pt x="815673" y="1033607"/>
                  </a:lnTo>
                  <a:lnTo>
                    <a:pt x="853976" y="1010470"/>
                  </a:lnTo>
                  <a:lnTo>
                    <a:pt x="890165" y="984391"/>
                  </a:lnTo>
                  <a:lnTo>
                    <a:pt x="924074" y="955537"/>
                  </a:lnTo>
                  <a:lnTo>
                    <a:pt x="955538" y="924073"/>
                  </a:lnTo>
                  <a:lnTo>
                    <a:pt x="984392" y="890163"/>
                  </a:lnTo>
                  <a:lnTo>
                    <a:pt x="1010470" y="853975"/>
                  </a:lnTo>
                  <a:lnTo>
                    <a:pt x="1033608" y="815672"/>
                  </a:lnTo>
                  <a:lnTo>
                    <a:pt x="1053639" y="775419"/>
                  </a:lnTo>
                  <a:lnTo>
                    <a:pt x="1070400" y="733384"/>
                  </a:lnTo>
                  <a:lnTo>
                    <a:pt x="1083723" y="689729"/>
                  </a:lnTo>
                  <a:lnTo>
                    <a:pt x="1093444" y="644622"/>
                  </a:lnTo>
                  <a:lnTo>
                    <a:pt x="1099398" y="598227"/>
                  </a:lnTo>
                  <a:lnTo>
                    <a:pt x="1101420" y="550710"/>
                  </a:lnTo>
                  <a:lnTo>
                    <a:pt x="1099398" y="503193"/>
                  </a:lnTo>
                  <a:lnTo>
                    <a:pt x="1093444" y="456798"/>
                  </a:lnTo>
                  <a:lnTo>
                    <a:pt x="1083723" y="411691"/>
                  </a:lnTo>
                  <a:lnTo>
                    <a:pt x="1070400" y="368037"/>
                  </a:lnTo>
                  <a:lnTo>
                    <a:pt x="1053639" y="326001"/>
                  </a:lnTo>
                  <a:lnTo>
                    <a:pt x="1033608" y="285749"/>
                  </a:lnTo>
                  <a:lnTo>
                    <a:pt x="1010470" y="247446"/>
                  </a:lnTo>
                  <a:lnTo>
                    <a:pt x="984392" y="211257"/>
                  </a:lnTo>
                  <a:lnTo>
                    <a:pt x="955538" y="177348"/>
                  </a:lnTo>
                  <a:lnTo>
                    <a:pt x="924074" y="145884"/>
                  </a:lnTo>
                  <a:lnTo>
                    <a:pt x="890165" y="117029"/>
                  </a:lnTo>
                  <a:lnTo>
                    <a:pt x="853976" y="90950"/>
                  </a:lnTo>
                  <a:lnTo>
                    <a:pt x="815673" y="67813"/>
                  </a:lnTo>
                  <a:lnTo>
                    <a:pt x="775421" y="47781"/>
                  </a:lnTo>
                  <a:lnTo>
                    <a:pt x="733385" y="31020"/>
                  </a:lnTo>
                  <a:lnTo>
                    <a:pt x="689730" y="17697"/>
                  </a:lnTo>
                  <a:lnTo>
                    <a:pt x="644623" y="7975"/>
                  </a:lnTo>
                  <a:lnTo>
                    <a:pt x="598227" y="2021"/>
                  </a:lnTo>
                  <a:lnTo>
                    <a:pt x="550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29484" y="5346712"/>
              <a:ext cx="1101725" cy="1101725"/>
            </a:xfrm>
            <a:custGeom>
              <a:avLst/>
              <a:gdLst/>
              <a:ahLst/>
              <a:cxnLst/>
              <a:rect l="l" t="t" r="r" b="b"/>
              <a:pathLst>
                <a:path w="1101725" h="1101725">
                  <a:moveTo>
                    <a:pt x="550710" y="0"/>
                  </a:moveTo>
                  <a:lnTo>
                    <a:pt x="598227" y="2021"/>
                  </a:lnTo>
                  <a:lnTo>
                    <a:pt x="644623" y="7975"/>
                  </a:lnTo>
                  <a:lnTo>
                    <a:pt x="689730" y="17697"/>
                  </a:lnTo>
                  <a:lnTo>
                    <a:pt x="733385" y="31020"/>
                  </a:lnTo>
                  <a:lnTo>
                    <a:pt x="775421" y="47781"/>
                  </a:lnTo>
                  <a:lnTo>
                    <a:pt x="815673" y="67813"/>
                  </a:lnTo>
                  <a:lnTo>
                    <a:pt x="853976" y="90950"/>
                  </a:lnTo>
                  <a:lnTo>
                    <a:pt x="890165" y="117029"/>
                  </a:lnTo>
                  <a:lnTo>
                    <a:pt x="924074" y="145884"/>
                  </a:lnTo>
                  <a:lnTo>
                    <a:pt x="955538" y="177348"/>
                  </a:lnTo>
                  <a:lnTo>
                    <a:pt x="984392" y="211257"/>
                  </a:lnTo>
                  <a:lnTo>
                    <a:pt x="1010470" y="247446"/>
                  </a:lnTo>
                  <a:lnTo>
                    <a:pt x="1033608" y="285749"/>
                  </a:lnTo>
                  <a:lnTo>
                    <a:pt x="1053639" y="326001"/>
                  </a:lnTo>
                  <a:lnTo>
                    <a:pt x="1070400" y="368037"/>
                  </a:lnTo>
                  <a:lnTo>
                    <a:pt x="1083723" y="411691"/>
                  </a:lnTo>
                  <a:lnTo>
                    <a:pt x="1093444" y="456798"/>
                  </a:lnTo>
                  <a:lnTo>
                    <a:pt x="1099398" y="503193"/>
                  </a:lnTo>
                  <a:lnTo>
                    <a:pt x="1101420" y="550710"/>
                  </a:lnTo>
                  <a:lnTo>
                    <a:pt x="1099398" y="598227"/>
                  </a:lnTo>
                  <a:lnTo>
                    <a:pt x="1093444" y="644622"/>
                  </a:lnTo>
                  <a:lnTo>
                    <a:pt x="1083723" y="689729"/>
                  </a:lnTo>
                  <a:lnTo>
                    <a:pt x="1070400" y="733384"/>
                  </a:lnTo>
                  <a:lnTo>
                    <a:pt x="1053639" y="775419"/>
                  </a:lnTo>
                  <a:lnTo>
                    <a:pt x="1033608" y="815672"/>
                  </a:lnTo>
                  <a:lnTo>
                    <a:pt x="1010470" y="853975"/>
                  </a:lnTo>
                  <a:lnTo>
                    <a:pt x="984392" y="890163"/>
                  </a:lnTo>
                  <a:lnTo>
                    <a:pt x="955538" y="924073"/>
                  </a:lnTo>
                  <a:lnTo>
                    <a:pt x="924074" y="955537"/>
                  </a:lnTo>
                  <a:lnTo>
                    <a:pt x="890165" y="984391"/>
                  </a:lnTo>
                  <a:lnTo>
                    <a:pt x="853976" y="1010470"/>
                  </a:lnTo>
                  <a:lnTo>
                    <a:pt x="815673" y="1033607"/>
                  </a:lnTo>
                  <a:lnTo>
                    <a:pt x="775421" y="1053639"/>
                  </a:lnTo>
                  <a:lnTo>
                    <a:pt x="733385" y="1070399"/>
                  </a:lnTo>
                  <a:lnTo>
                    <a:pt x="689730" y="1083723"/>
                  </a:lnTo>
                  <a:lnTo>
                    <a:pt x="644623" y="1093444"/>
                  </a:lnTo>
                  <a:lnTo>
                    <a:pt x="598227" y="1099398"/>
                  </a:lnTo>
                  <a:lnTo>
                    <a:pt x="550710" y="1101420"/>
                  </a:lnTo>
                  <a:lnTo>
                    <a:pt x="503194" y="1099398"/>
                  </a:lnTo>
                  <a:lnTo>
                    <a:pt x="456800" y="1093444"/>
                  </a:lnTo>
                  <a:lnTo>
                    <a:pt x="411693" y="1083723"/>
                  </a:lnTo>
                  <a:lnTo>
                    <a:pt x="368040" y="1070399"/>
                  </a:lnTo>
                  <a:lnTo>
                    <a:pt x="326004" y="1053639"/>
                  </a:lnTo>
                  <a:lnTo>
                    <a:pt x="285752" y="1033607"/>
                  </a:lnTo>
                  <a:lnTo>
                    <a:pt x="247449" y="1010470"/>
                  </a:lnTo>
                  <a:lnTo>
                    <a:pt x="211260" y="984391"/>
                  </a:lnTo>
                  <a:lnTo>
                    <a:pt x="177350" y="955537"/>
                  </a:lnTo>
                  <a:lnTo>
                    <a:pt x="145886" y="924073"/>
                  </a:lnTo>
                  <a:lnTo>
                    <a:pt x="117031" y="890163"/>
                  </a:lnTo>
                  <a:lnTo>
                    <a:pt x="90952" y="853975"/>
                  </a:lnTo>
                  <a:lnTo>
                    <a:pt x="67814" y="815672"/>
                  </a:lnTo>
                  <a:lnTo>
                    <a:pt x="47782" y="775419"/>
                  </a:lnTo>
                  <a:lnTo>
                    <a:pt x="31021" y="733384"/>
                  </a:lnTo>
                  <a:lnTo>
                    <a:pt x="17697" y="689729"/>
                  </a:lnTo>
                  <a:lnTo>
                    <a:pt x="7975" y="644622"/>
                  </a:lnTo>
                  <a:lnTo>
                    <a:pt x="2021" y="598227"/>
                  </a:lnTo>
                  <a:lnTo>
                    <a:pt x="0" y="550710"/>
                  </a:lnTo>
                  <a:lnTo>
                    <a:pt x="2021" y="503193"/>
                  </a:lnTo>
                  <a:lnTo>
                    <a:pt x="7975" y="456798"/>
                  </a:lnTo>
                  <a:lnTo>
                    <a:pt x="17697" y="411691"/>
                  </a:lnTo>
                  <a:lnTo>
                    <a:pt x="31021" y="368037"/>
                  </a:lnTo>
                  <a:lnTo>
                    <a:pt x="47782" y="326001"/>
                  </a:lnTo>
                  <a:lnTo>
                    <a:pt x="67814" y="285749"/>
                  </a:lnTo>
                  <a:lnTo>
                    <a:pt x="90952" y="247446"/>
                  </a:lnTo>
                  <a:lnTo>
                    <a:pt x="117031" y="211257"/>
                  </a:lnTo>
                  <a:lnTo>
                    <a:pt x="145886" y="177348"/>
                  </a:lnTo>
                  <a:lnTo>
                    <a:pt x="177350" y="145884"/>
                  </a:lnTo>
                  <a:lnTo>
                    <a:pt x="211260" y="117029"/>
                  </a:lnTo>
                  <a:lnTo>
                    <a:pt x="247449" y="90950"/>
                  </a:lnTo>
                  <a:lnTo>
                    <a:pt x="285752" y="67813"/>
                  </a:lnTo>
                  <a:lnTo>
                    <a:pt x="326004" y="47781"/>
                  </a:lnTo>
                  <a:lnTo>
                    <a:pt x="368040" y="31020"/>
                  </a:lnTo>
                  <a:lnTo>
                    <a:pt x="411693" y="17697"/>
                  </a:lnTo>
                  <a:lnTo>
                    <a:pt x="456800" y="7975"/>
                  </a:lnTo>
                  <a:lnTo>
                    <a:pt x="503194" y="2021"/>
                  </a:lnTo>
                  <a:lnTo>
                    <a:pt x="550710" y="0"/>
                  </a:lnTo>
                  <a:close/>
                </a:path>
              </a:pathLst>
            </a:custGeom>
            <a:ln w="19051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720802" y="5438204"/>
            <a:ext cx="922088" cy="686085"/>
          </a:xfrm>
          <a:prstGeom prst="rect">
            <a:avLst/>
          </a:prstGeom>
        </p:spPr>
        <p:txBody>
          <a:bodyPr vert="horz" wrap="square" lIns="0" tIns="77470" rIns="0" bIns="0" rtlCol="0" anchor="t">
            <a:spAutoFit/>
          </a:bodyPr>
          <a:lstStyle/>
          <a:p>
            <a:pPr marL="1905" algn="ctr">
              <a:spcBef>
                <a:spcPts val="610"/>
              </a:spcBef>
            </a:pPr>
            <a:r>
              <a:rPr sz="2950" b="1" spc="20" dirty="0">
                <a:solidFill>
                  <a:srgbClr val="E10886"/>
                </a:solidFill>
                <a:latin typeface="Arial"/>
                <a:cs typeface="Gothic Uralic"/>
              </a:rPr>
              <a:t>2</a:t>
            </a:r>
            <a:r>
              <a:rPr lang="ru-RU" sz="2950" b="1" spc="20" dirty="0">
                <a:solidFill>
                  <a:srgbClr val="E10886"/>
                </a:solidFill>
                <a:latin typeface="Arial"/>
                <a:cs typeface="Arial"/>
              </a:rPr>
              <a:t/>
            </a:r>
            <a:br>
              <a:rPr lang="ru-RU" sz="2950" b="1" spc="20" dirty="0">
                <a:solidFill>
                  <a:srgbClr val="E10886"/>
                </a:solidFill>
                <a:latin typeface="Arial"/>
                <a:cs typeface="Arial"/>
              </a:rPr>
            </a:br>
            <a:r>
              <a:rPr lang="ru-RU" sz="1000" spc="25" dirty="0">
                <a:solidFill>
                  <a:srgbClr val="2A0953"/>
                </a:solidFill>
                <a:latin typeface="Arial"/>
                <a:cs typeface="Arial"/>
              </a:rPr>
              <a:t>Арт-</a:t>
            </a:r>
            <a:r>
              <a:rPr lang="ru-RU" sz="1000" spc="45" dirty="0">
                <a:solidFill>
                  <a:srgbClr val="2A0953"/>
                </a:solidFill>
                <a:latin typeface="Arial"/>
                <a:cs typeface="Arial"/>
              </a:rPr>
              <a:t>объекта</a:t>
            </a:r>
            <a:endParaRPr lang="ru-RU" sz="1000" dirty="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90160" y="1441093"/>
            <a:ext cx="1163955" cy="1163955"/>
            <a:chOff x="4490160" y="1441093"/>
            <a:chExt cx="1163955" cy="1163955"/>
          </a:xfrm>
        </p:grpSpPr>
        <p:sp>
          <p:nvSpPr>
            <p:cNvPr id="29" name="object 29"/>
            <p:cNvSpPr/>
            <p:nvPr/>
          </p:nvSpPr>
          <p:spPr>
            <a:xfrm>
              <a:off x="4499686" y="1450619"/>
              <a:ext cx="1144905" cy="1144905"/>
            </a:xfrm>
            <a:custGeom>
              <a:avLst/>
              <a:gdLst/>
              <a:ahLst/>
              <a:cxnLst/>
              <a:rect l="l" t="t" r="r" b="b"/>
              <a:pathLst>
                <a:path w="1144904" h="1144905">
                  <a:moveTo>
                    <a:pt x="572325" y="0"/>
                  </a:moveTo>
                  <a:lnTo>
                    <a:pt x="525385" y="1897"/>
                  </a:lnTo>
                  <a:lnTo>
                    <a:pt x="479490" y="7491"/>
                  </a:lnTo>
                  <a:lnTo>
                    <a:pt x="434787" y="16633"/>
                  </a:lnTo>
                  <a:lnTo>
                    <a:pt x="391424" y="29178"/>
                  </a:lnTo>
                  <a:lnTo>
                    <a:pt x="349549" y="44977"/>
                  </a:lnTo>
                  <a:lnTo>
                    <a:pt x="309307" y="63883"/>
                  </a:lnTo>
                  <a:lnTo>
                    <a:pt x="270847" y="85750"/>
                  </a:lnTo>
                  <a:lnTo>
                    <a:pt x="234315" y="110429"/>
                  </a:lnTo>
                  <a:lnTo>
                    <a:pt x="199860" y="137773"/>
                  </a:lnTo>
                  <a:lnTo>
                    <a:pt x="167628" y="167635"/>
                  </a:lnTo>
                  <a:lnTo>
                    <a:pt x="137767" y="199868"/>
                  </a:lnTo>
                  <a:lnTo>
                    <a:pt x="110424" y="234324"/>
                  </a:lnTo>
                  <a:lnTo>
                    <a:pt x="85746" y="270856"/>
                  </a:lnTo>
                  <a:lnTo>
                    <a:pt x="63881" y="309317"/>
                  </a:lnTo>
                  <a:lnTo>
                    <a:pt x="44975" y="349559"/>
                  </a:lnTo>
                  <a:lnTo>
                    <a:pt x="29177" y="391436"/>
                  </a:lnTo>
                  <a:lnTo>
                    <a:pt x="16633" y="434799"/>
                  </a:lnTo>
                  <a:lnTo>
                    <a:pt x="7490" y="479502"/>
                  </a:lnTo>
                  <a:lnTo>
                    <a:pt x="1897" y="525398"/>
                  </a:lnTo>
                  <a:lnTo>
                    <a:pt x="0" y="572338"/>
                  </a:lnTo>
                  <a:lnTo>
                    <a:pt x="1897" y="619276"/>
                  </a:lnTo>
                  <a:lnTo>
                    <a:pt x="7490" y="665170"/>
                  </a:lnTo>
                  <a:lnTo>
                    <a:pt x="16633" y="709871"/>
                  </a:lnTo>
                  <a:lnTo>
                    <a:pt x="29177" y="753233"/>
                  </a:lnTo>
                  <a:lnTo>
                    <a:pt x="44975" y="795109"/>
                  </a:lnTo>
                  <a:lnTo>
                    <a:pt x="63881" y="835350"/>
                  </a:lnTo>
                  <a:lnTo>
                    <a:pt x="85746" y="873810"/>
                  </a:lnTo>
                  <a:lnTo>
                    <a:pt x="110424" y="910342"/>
                  </a:lnTo>
                  <a:lnTo>
                    <a:pt x="137767" y="944797"/>
                  </a:lnTo>
                  <a:lnTo>
                    <a:pt x="167628" y="977030"/>
                  </a:lnTo>
                  <a:lnTo>
                    <a:pt x="199860" y="1006891"/>
                  </a:lnTo>
                  <a:lnTo>
                    <a:pt x="234315" y="1034235"/>
                  </a:lnTo>
                  <a:lnTo>
                    <a:pt x="270847" y="1058914"/>
                  </a:lnTo>
                  <a:lnTo>
                    <a:pt x="309307" y="1080780"/>
                  </a:lnTo>
                  <a:lnTo>
                    <a:pt x="349549" y="1099686"/>
                  </a:lnTo>
                  <a:lnTo>
                    <a:pt x="391424" y="1115485"/>
                  </a:lnTo>
                  <a:lnTo>
                    <a:pt x="434787" y="1128029"/>
                  </a:lnTo>
                  <a:lnTo>
                    <a:pt x="479490" y="1137172"/>
                  </a:lnTo>
                  <a:lnTo>
                    <a:pt x="525385" y="1142766"/>
                  </a:lnTo>
                  <a:lnTo>
                    <a:pt x="572325" y="1144663"/>
                  </a:lnTo>
                  <a:lnTo>
                    <a:pt x="619265" y="1142766"/>
                  </a:lnTo>
                  <a:lnTo>
                    <a:pt x="665160" y="1137172"/>
                  </a:lnTo>
                  <a:lnTo>
                    <a:pt x="709863" y="1128029"/>
                  </a:lnTo>
                  <a:lnTo>
                    <a:pt x="753226" y="1115485"/>
                  </a:lnTo>
                  <a:lnTo>
                    <a:pt x="795101" y="1099686"/>
                  </a:lnTo>
                  <a:lnTo>
                    <a:pt x="835343" y="1080780"/>
                  </a:lnTo>
                  <a:lnTo>
                    <a:pt x="873803" y="1058914"/>
                  </a:lnTo>
                  <a:lnTo>
                    <a:pt x="910335" y="1034235"/>
                  </a:lnTo>
                  <a:lnTo>
                    <a:pt x="944790" y="1006891"/>
                  </a:lnTo>
                  <a:lnTo>
                    <a:pt x="977022" y="977030"/>
                  </a:lnTo>
                  <a:lnTo>
                    <a:pt x="1006883" y="944797"/>
                  </a:lnTo>
                  <a:lnTo>
                    <a:pt x="1034226" y="910342"/>
                  </a:lnTo>
                  <a:lnTo>
                    <a:pt x="1058904" y="873810"/>
                  </a:lnTo>
                  <a:lnTo>
                    <a:pt x="1080769" y="835350"/>
                  </a:lnTo>
                  <a:lnTo>
                    <a:pt x="1099675" y="795109"/>
                  </a:lnTo>
                  <a:lnTo>
                    <a:pt x="1115473" y="753233"/>
                  </a:lnTo>
                  <a:lnTo>
                    <a:pt x="1128017" y="709871"/>
                  </a:lnTo>
                  <a:lnTo>
                    <a:pt x="1137160" y="665170"/>
                  </a:lnTo>
                  <a:lnTo>
                    <a:pt x="1142753" y="619276"/>
                  </a:lnTo>
                  <a:lnTo>
                    <a:pt x="1144651" y="572338"/>
                  </a:lnTo>
                  <a:lnTo>
                    <a:pt x="1142753" y="525398"/>
                  </a:lnTo>
                  <a:lnTo>
                    <a:pt x="1137160" y="479502"/>
                  </a:lnTo>
                  <a:lnTo>
                    <a:pt x="1128017" y="434799"/>
                  </a:lnTo>
                  <a:lnTo>
                    <a:pt x="1115473" y="391436"/>
                  </a:lnTo>
                  <a:lnTo>
                    <a:pt x="1099675" y="349559"/>
                  </a:lnTo>
                  <a:lnTo>
                    <a:pt x="1080769" y="309317"/>
                  </a:lnTo>
                  <a:lnTo>
                    <a:pt x="1058904" y="270856"/>
                  </a:lnTo>
                  <a:lnTo>
                    <a:pt x="1034226" y="234324"/>
                  </a:lnTo>
                  <a:lnTo>
                    <a:pt x="1006883" y="199868"/>
                  </a:lnTo>
                  <a:lnTo>
                    <a:pt x="977022" y="167635"/>
                  </a:lnTo>
                  <a:lnTo>
                    <a:pt x="944790" y="137773"/>
                  </a:lnTo>
                  <a:lnTo>
                    <a:pt x="910335" y="110429"/>
                  </a:lnTo>
                  <a:lnTo>
                    <a:pt x="873803" y="85750"/>
                  </a:lnTo>
                  <a:lnTo>
                    <a:pt x="835343" y="63883"/>
                  </a:lnTo>
                  <a:lnTo>
                    <a:pt x="795101" y="44977"/>
                  </a:lnTo>
                  <a:lnTo>
                    <a:pt x="753226" y="29178"/>
                  </a:lnTo>
                  <a:lnTo>
                    <a:pt x="709863" y="16633"/>
                  </a:lnTo>
                  <a:lnTo>
                    <a:pt x="665160" y="7491"/>
                  </a:lnTo>
                  <a:lnTo>
                    <a:pt x="619265" y="1897"/>
                  </a:lnTo>
                  <a:lnTo>
                    <a:pt x="572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99686" y="1450619"/>
              <a:ext cx="1144905" cy="1144905"/>
            </a:xfrm>
            <a:custGeom>
              <a:avLst/>
              <a:gdLst/>
              <a:ahLst/>
              <a:cxnLst/>
              <a:rect l="l" t="t" r="r" b="b"/>
              <a:pathLst>
                <a:path w="1144904" h="1144905">
                  <a:moveTo>
                    <a:pt x="572325" y="0"/>
                  </a:moveTo>
                  <a:lnTo>
                    <a:pt x="619265" y="1897"/>
                  </a:lnTo>
                  <a:lnTo>
                    <a:pt x="665160" y="7491"/>
                  </a:lnTo>
                  <a:lnTo>
                    <a:pt x="709863" y="16633"/>
                  </a:lnTo>
                  <a:lnTo>
                    <a:pt x="753226" y="29178"/>
                  </a:lnTo>
                  <a:lnTo>
                    <a:pt x="795101" y="44977"/>
                  </a:lnTo>
                  <a:lnTo>
                    <a:pt x="835343" y="63883"/>
                  </a:lnTo>
                  <a:lnTo>
                    <a:pt x="873803" y="85750"/>
                  </a:lnTo>
                  <a:lnTo>
                    <a:pt x="910335" y="110429"/>
                  </a:lnTo>
                  <a:lnTo>
                    <a:pt x="944790" y="137773"/>
                  </a:lnTo>
                  <a:lnTo>
                    <a:pt x="977022" y="167635"/>
                  </a:lnTo>
                  <a:lnTo>
                    <a:pt x="1006883" y="199868"/>
                  </a:lnTo>
                  <a:lnTo>
                    <a:pt x="1034226" y="234324"/>
                  </a:lnTo>
                  <a:lnTo>
                    <a:pt x="1058904" y="270856"/>
                  </a:lnTo>
                  <a:lnTo>
                    <a:pt x="1080769" y="309317"/>
                  </a:lnTo>
                  <a:lnTo>
                    <a:pt x="1099675" y="349559"/>
                  </a:lnTo>
                  <a:lnTo>
                    <a:pt x="1115473" y="391436"/>
                  </a:lnTo>
                  <a:lnTo>
                    <a:pt x="1128017" y="434799"/>
                  </a:lnTo>
                  <a:lnTo>
                    <a:pt x="1137160" y="479502"/>
                  </a:lnTo>
                  <a:lnTo>
                    <a:pt x="1142753" y="525398"/>
                  </a:lnTo>
                  <a:lnTo>
                    <a:pt x="1144651" y="572338"/>
                  </a:lnTo>
                  <a:lnTo>
                    <a:pt x="1142753" y="619276"/>
                  </a:lnTo>
                  <a:lnTo>
                    <a:pt x="1137160" y="665170"/>
                  </a:lnTo>
                  <a:lnTo>
                    <a:pt x="1128017" y="709871"/>
                  </a:lnTo>
                  <a:lnTo>
                    <a:pt x="1115473" y="753233"/>
                  </a:lnTo>
                  <a:lnTo>
                    <a:pt x="1099675" y="795109"/>
                  </a:lnTo>
                  <a:lnTo>
                    <a:pt x="1080769" y="835350"/>
                  </a:lnTo>
                  <a:lnTo>
                    <a:pt x="1058904" y="873810"/>
                  </a:lnTo>
                  <a:lnTo>
                    <a:pt x="1034226" y="910342"/>
                  </a:lnTo>
                  <a:lnTo>
                    <a:pt x="1006883" y="944797"/>
                  </a:lnTo>
                  <a:lnTo>
                    <a:pt x="977022" y="977030"/>
                  </a:lnTo>
                  <a:lnTo>
                    <a:pt x="944790" y="1006891"/>
                  </a:lnTo>
                  <a:lnTo>
                    <a:pt x="910335" y="1034235"/>
                  </a:lnTo>
                  <a:lnTo>
                    <a:pt x="873803" y="1058914"/>
                  </a:lnTo>
                  <a:lnTo>
                    <a:pt x="835343" y="1080780"/>
                  </a:lnTo>
                  <a:lnTo>
                    <a:pt x="795101" y="1099686"/>
                  </a:lnTo>
                  <a:lnTo>
                    <a:pt x="753226" y="1115485"/>
                  </a:lnTo>
                  <a:lnTo>
                    <a:pt x="709863" y="1128029"/>
                  </a:lnTo>
                  <a:lnTo>
                    <a:pt x="665160" y="1137172"/>
                  </a:lnTo>
                  <a:lnTo>
                    <a:pt x="619265" y="1142766"/>
                  </a:lnTo>
                  <a:lnTo>
                    <a:pt x="572325" y="1144663"/>
                  </a:lnTo>
                  <a:lnTo>
                    <a:pt x="525385" y="1142766"/>
                  </a:lnTo>
                  <a:lnTo>
                    <a:pt x="479490" y="1137172"/>
                  </a:lnTo>
                  <a:lnTo>
                    <a:pt x="434787" y="1128029"/>
                  </a:lnTo>
                  <a:lnTo>
                    <a:pt x="391424" y="1115485"/>
                  </a:lnTo>
                  <a:lnTo>
                    <a:pt x="349549" y="1099686"/>
                  </a:lnTo>
                  <a:lnTo>
                    <a:pt x="309307" y="1080780"/>
                  </a:lnTo>
                  <a:lnTo>
                    <a:pt x="270847" y="1058914"/>
                  </a:lnTo>
                  <a:lnTo>
                    <a:pt x="234315" y="1034235"/>
                  </a:lnTo>
                  <a:lnTo>
                    <a:pt x="199860" y="1006891"/>
                  </a:lnTo>
                  <a:lnTo>
                    <a:pt x="167628" y="977030"/>
                  </a:lnTo>
                  <a:lnTo>
                    <a:pt x="137767" y="944797"/>
                  </a:lnTo>
                  <a:lnTo>
                    <a:pt x="110424" y="910342"/>
                  </a:lnTo>
                  <a:lnTo>
                    <a:pt x="85746" y="873810"/>
                  </a:lnTo>
                  <a:lnTo>
                    <a:pt x="63881" y="835350"/>
                  </a:lnTo>
                  <a:lnTo>
                    <a:pt x="44975" y="795109"/>
                  </a:lnTo>
                  <a:lnTo>
                    <a:pt x="29177" y="753233"/>
                  </a:lnTo>
                  <a:lnTo>
                    <a:pt x="16633" y="709871"/>
                  </a:lnTo>
                  <a:lnTo>
                    <a:pt x="7490" y="665170"/>
                  </a:lnTo>
                  <a:lnTo>
                    <a:pt x="1897" y="619276"/>
                  </a:lnTo>
                  <a:lnTo>
                    <a:pt x="0" y="572338"/>
                  </a:lnTo>
                  <a:lnTo>
                    <a:pt x="1897" y="525398"/>
                  </a:lnTo>
                  <a:lnTo>
                    <a:pt x="7490" y="479502"/>
                  </a:lnTo>
                  <a:lnTo>
                    <a:pt x="16633" y="434799"/>
                  </a:lnTo>
                  <a:lnTo>
                    <a:pt x="29177" y="391436"/>
                  </a:lnTo>
                  <a:lnTo>
                    <a:pt x="44975" y="349559"/>
                  </a:lnTo>
                  <a:lnTo>
                    <a:pt x="63881" y="309317"/>
                  </a:lnTo>
                  <a:lnTo>
                    <a:pt x="85746" y="270856"/>
                  </a:lnTo>
                  <a:lnTo>
                    <a:pt x="110424" y="234324"/>
                  </a:lnTo>
                  <a:lnTo>
                    <a:pt x="137767" y="199868"/>
                  </a:lnTo>
                  <a:lnTo>
                    <a:pt x="167628" y="167635"/>
                  </a:lnTo>
                  <a:lnTo>
                    <a:pt x="199860" y="137773"/>
                  </a:lnTo>
                  <a:lnTo>
                    <a:pt x="234315" y="110429"/>
                  </a:lnTo>
                  <a:lnTo>
                    <a:pt x="270847" y="85750"/>
                  </a:lnTo>
                  <a:lnTo>
                    <a:pt x="309307" y="63883"/>
                  </a:lnTo>
                  <a:lnTo>
                    <a:pt x="349549" y="44977"/>
                  </a:lnTo>
                  <a:lnTo>
                    <a:pt x="391424" y="29178"/>
                  </a:lnTo>
                  <a:lnTo>
                    <a:pt x="434787" y="16633"/>
                  </a:lnTo>
                  <a:lnTo>
                    <a:pt x="479490" y="7491"/>
                  </a:lnTo>
                  <a:lnTo>
                    <a:pt x="525385" y="1897"/>
                  </a:lnTo>
                  <a:lnTo>
                    <a:pt x="572325" y="0"/>
                  </a:lnTo>
                  <a:close/>
                </a:path>
              </a:pathLst>
            </a:custGeom>
            <a:ln w="19051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45192" y="1614342"/>
            <a:ext cx="1215539" cy="816249"/>
          </a:xfrm>
          <a:prstGeom prst="rect">
            <a:avLst/>
          </a:prstGeom>
        </p:spPr>
        <p:txBody>
          <a:bodyPr vert="horz" wrap="square" lIns="0" tIns="41275" rIns="0" bIns="0" rtlCol="0" anchor="t">
            <a:spAutoFit/>
          </a:bodyPr>
          <a:lstStyle/>
          <a:p>
            <a:pPr marR="20320" algn="ctr">
              <a:spcBef>
                <a:spcPts val="325"/>
              </a:spcBef>
            </a:pPr>
            <a:r>
              <a:rPr sz="2950" b="1" spc="20" dirty="0">
                <a:solidFill>
                  <a:srgbClr val="E10886"/>
                </a:solidFill>
                <a:latin typeface="Arial"/>
                <a:cs typeface="Gothic Uralic"/>
              </a:rPr>
              <a:t>3</a:t>
            </a:r>
            <a:r>
              <a:rPr lang="ru-RU" sz="2950" b="1" spc="20" dirty="0">
                <a:solidFill>
                  <a:srgbClr val="E10886"/>
                </a:solidFill>
                <a:latin typeface="Arial"/>
                <a:cs typeface="Arial"/>
              </a:rPr>
              <a:t/>
            </a:r>
            <a:br>
              <a:rPr lang="ru-RU" sz="2950" b="1" spc="20" dirty="0">
                <a:solidFill>
                  <a:srgbClr val="E10886"/>
                </a:solidFill>
                <a:latin typeface="Arial"/>
                <a:cs typeface="Arial"/>
              </a:rPr>
            </a:br>
            <a:r>
              <a:rPr lang="ru-RU" sz="1000" spc="15" dirty="0">
                <a:solidFill>
                  <a:srgbClr val="2A0953"/>
                </a:solidFill>
                <a:latin typeface="Arial"/>
                <a:cs typeface="Arial"/>
              </a:rPr>
              <a:t>Уровня</a:t>
            </a: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ts val="1060"/>
              </a:lnSpc>
              <a:spcBef>
                <a:spcPts val="220"/>
              </a:spcBef>
            </a:pPr>
            <a:r>
              <a:rPr lang="ru-RU" sz="1000" spc="60" dirty="0">
                <a:solidFill>
                  <a:srgbClr val="2A0953"/>
                </a:solidFill>
                <a:latin typeface="Arial"/>
                <a:cs typeface="Arial"/>
              </a:rPr>
              <a:t>парковки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731603" y="1542415"/>
            <a:ext cx="1443990" cy="1443990"/>
            <a:chOff x="9731603" y="1542415"/>
            <a:chExt cx="1443990" cy="1443990"/>
          </a:xfrm>
        </p:grpSpPr>
        <p:sp>
          <p:nvSpPr>
            <p:cNvPr id="33" name="object 33"/>
            <p:cNvSpPr/>
            <p:nvPr/>
          </p:nvSpPr>
          <p:spPr>
            <a:xfrm>
              <a:off x="9731603" y="1542415"/>
              <a:ext cx="1443990" cy="1443990"/>
            </a:xfrm>
            <a:custGeom>
              <a:avLst/>
              <a:gdLst/>
              <a:ahLst/>
              <a:cxnLst/>
              <a:rect l="l" t="t" r="r" b="b"/>
              <a:pathLst>
                <a:path w="1443990" h="1443989">
                  <a:moveTo>
                    <a:pt x="721766" y="0"/>
                  </a:moveTo>
                  <a:lnTo>
                    <a:pt x="674309" y="1535"/>
                  </a:lnTo>
                  <a:lnTo>
                    <a:pt x="627671" y="6077"/>
                  </a:lnTo>
                  <a:lnTo>
                    <a:pt x="581949" y="13531"/>
                  </a:lnTo>
                  <a:lnTo>
                    <a:pt x="537237" y="23802"/>
                  </a:lnTo>
                  <a:lnTo>
                    <a:pt x="493629" y="36795"/>
                  </a:lnTo>
                  <a:lnTo>
                    <a:pt x="451222" y="52414"/>
                  </a:lnTo>
                  <a:lnTo>
                    <a:pt x="410110" y="70565"/>
                  </a:lnTo>
                  <a:lnTo>
                    <a:pt x="370389" y="91152"/>
                  </a:lnTo>
                  <a:lnTo>
                    <a:pt x="332152" y="114081"/>
                  </a:lnTo>
                  <a:lnTo>
                    <a:pt x="295497" y="139256"/>
                  </a:lnTo>
                  <a:lnTo>
                    <a:pt x="260517" y="166582"/>
                  </a:lnTo>
                  <a:lnTo>
                    <a:pt x="227308" y="195964"/>
                  </a:lnTo>
                  <a:lnTo>
                    <a:pt x="195965" y="227306"/>
                  </a:lnTo>
                  <a:lnTo>
                    <a:pt x="166583" y="260515"/>
                  </a:lnTo>
                  <a:lnTo>
                    <a:pt x="139257" y="295494"/>
                  </a:lnTo>
                  <a:lnTo>
                    <a:pt x="114082" y="332149"/>
                  </a:lnTo>
                  <a:lnTo>
                    <a:pt x="91153" y="370385"/>
                  </a:lnTo>
                  <a:lnTo>
                    <a:pt x="70565" y="410105"/>
                  </a:lnTo>
                  <a:lnTo>
                    <a:pt x="52414" y="451216"/>
                  </a:lnTo>
                  <a:lnTo>
                    <a:pt x="36795" y="493623"/>
                  </a:lnTo>
                  <a:lnTo>
                    <a:pt x="23802" y="537229"/>
                  </a:lnTo>
                  <a:lnTo>
                    <a:pt x="13531" y="581940"/>
                  </a:lnTo>
                  <a:lnTo>
                    <a:pt x="6077" y="627662"/>
                  </a:lnTo>
                  <a:lnTo>
                    <a:pt x="1535" y="674298"/>
                  </a:lnTo>
                  <a:lnTo>
                    <a:pt x="0" y="721753"/>
                  </a:lnTo>
                  <a:lnTo>
                    <a:pt x="1535" y="769210"/>
                  </a:lnTo>
                  <a:lnTo>
                    <a:pt x="6077" y="815848"/>
                  </a:lnTo>
                  <a:lnTo>
                    <a:pt x="13531" y="861571"/>
                  </a:lnTo>
                  <a:lnTo>
                    <a:pt x="23802" y="906283"/>
                  </a:lnTo>
                  <a:lnTo>
                    <a:pt x="36795" y="949891"/>
                  </a:lnTo>
                  <a:lnTo>
                    <a:pt x="52414" y="992299"/>
                  </a:lnTo>
                  <a:lnTo>
                    <a:pt x="70565" y="1033411"/>
                  </a:lnTo>
                  <a:lnTo>
                    <a:pt x="91153" y="1073134"/>
                  </a:lnTo>
                  <a:lnTo>
                    <a:pt x="114082" y="1111370"/>
                  </a:lnTo>
                  <a:lnTo>
                    <a:pt x="139257" y="1148027"/>
                  </a:lnTo>
                  <a:lnTo>
                    <a:pt x="166583" y="1183007"/>
                  </a:lnTo>
                  <a:lnTo>
                    <a:pt x="195965" y="1216217"/>
                  </a:lnTo>
                  <a:lnTo>
                    <a:pt x="227308" y="1247561"/>
                  </a:lnTo>
                  <a:lnTo>
                    <a:pt x="260517" y="1276944"/>
                  </a:lnTo>
                  <a:lnTo>
                    <a:pt x="295497" y="1304271"/>
                  </a:lnTo>
                  <a:lnTo>
                    <a:pt x="332152" y="1329447"/>
                  </a:lnTo>
                  <a:lnTo>
                    <a:pt x="370389" y="1352376"/>
                  </a:lnTo>
                  <a:lnTo>
                    <a:pt x="410110" y="1372964"/>
                  </a:lnTo>
                  <a:lnTo>
                    <a:pt x="451222" y="1391116"/>
                  </a:lnTo>
                  <a:lnTo>
                    <a:pt x="493629" y="1406736"/>
                  </a:lnTo>
                  <a:lnTo>
                    <a:pt x="537237" y="1419729"/>
                  </a:lnTo>
                  <a:lnTo>
                    <a:pt x="581949" y="1430000"/>
                  </a:lnTo>
                  <a:lnTo>
                    <a:pt x="627671" y="1437455"/>
                  </a:lnTo>
                  <a:lnTo>
                    <a:pt x="674309" y="1441997"/>
                  </a:lnTo>
                  <a:lnTo>
                    <a:pt x="721766" y="1443532"/>
                  </a:lnTo>
                  <a:lnTo>
                    <a:pt x="769222" y="1441997"/>
                  </a:lnTo>
                  <a:lnTo>
                    <a:pt x="815858" y="1437455"/>
                  </a:lnTo>
                  <a:lnTo>
                    <a:pt x="861579" y="1430000"/>
                  </a:lnTo>
                  <a:lnTo>
                    <a:pt x="906291" y="1419729"/>
                  </a:lnTo>
                  <a:lnTo>
                    <a:pt x="949898" y="1406736"/>
                  </a:lnTo>
                  <a:lnTo>
                    <a:pt x="992305" y="1391116"/>
                  </a:lnTo>
                  <a:lnTo>
                    <a:pt x="1033416" y="1372964"/>
                  </a:lnTo>
                  <a:lnTo>
                    <a:pt x="1073138" y="1352376"/>
                  </a:lnTo>
                  <a:lnTo>
                    <a:pt x="1111374" y="1329447"/>
                  </a:lnTo>
                  <a:lnTo>
                    <a:pt x="1148029" y="1304271"/>
                  </a:lnTo>
                  <a:lnTo>
                    <a:pt x="1183009" y="1276944"/>
                  </a:lnTo>
                  <a:lnTo>
                    <a:pt x="1216219" y="1247561"/>
                  </a:lnTo>
                  <a:lnTo>
                    <a:pt x="1247562" y="1216217"/>
                  </a:lnTo>
                  <a:lnTo>
                    <a:pt x="1276945" y="1183007"/>
                  </a:lnTo>
                  <a:lnTo>
                    <a:pt x="1304272" y="1148027"/>
                  </a:lnTo>
                  <a:lnTo>
                    <a:pt x="1329447" y="1111370"/>
                  </a:lnTo>
                  <a:lnTo>
                    <a:pt x="1352376" y="1073134"/>
                  </a:lnTo>
                  <a:lnTo>
                    <a:pt x="1372964" y="1033411"/>
                  </a:lnTo>
                  <a:lnTo>
                    <a:pt x="1391116" y="992299"/>
                  </a:lnTo>
                  <a:lnTo>
                    <a:pt x="1406736" y="949891"/>
                  </a:lnTo>
                  <a:lnTo>
                    <a:pt x="1419729" y="906283"/>
                  </a:lnTo>
                  <a:lnTo>
                    <a:pt x="1430000" y="861571"/>
                  </a:lnTo>
                  <a:lnTo>
                    <a:pt x="1437455" y="815848"/>
                  </a:lnTo>
                  <a:lnTo>
                    <a:pt x="1441997" y="769210"/>
                  </a:lnTo>
                  <a:lnTo>
                    <a:pt x="1443532" y="721753"/>
                  </a:lnTo>
                  <a:lnTo>
                    <a:pt x="1441997" y="674298"/>
                  </a:lnTo>
                  <a:lnTo>
                    <a:pt x="1437455" y="627662"/>
                  </a:lnTo>
                  <a:lnTo>
                    <a:pt x="1430000" y="581940"/>
                  </a:lnTo>
                  <a:lnTo>
                    <a:pt x="1419729" y="537229"/>
                  </a:lnTo>
                  <a:lnTo>
                    <a:pt x="1406736" y="493623"/>
                  </a:lnTo>
                  <a:lnTo>
                    <a:pt x="1391116" y="451216"/>
                  </a:lnTo>
                  <a:lnTo>
                    <a:pt x="1372964" y="410105"/>
                  </a:lnTo>
                  <a:lnTo>
                    <a:pt x="1352376" y="370385"/>
                  </a:lnTo>
                  <a:lnTo>
                    <a:pt x="1329447" y="332149"/>
                  </a:lnTo>
                  <a:lnTo>
                    <a:pt x="1304272" y="295494"/>
                  </a:lnTo>
                  <a:lnTo>
                    <a:pt x="1276945" y="260515"/>
                  </a:lnTo>
                  <a:lnTo>
                    <a:pt x="1247562" y="227306"/>
                  </a:lnTo>
                  <a:lnTo>
                    <a:pt x="1216219" y="195964"/>
                  </a:lnTo>
                  <a:lnTo>
                    <a:pt x="1183009" y="166582"/>
                  </a:lnTo>
                  <a:lnTo>
                    <a:pt x="1148029" y="139256"/>
                  </a:lnTo>
                  <a:lnTo>
                    <a:pt x="1111374" y="114081"/>
                  </a:lnTo>
                  <a:lnTo>
                    <a:pt x="1073138" y="91152"/>
                  </a:lnTo>
                  <a:lnTo>
                    <a:pt x="1033416" y="70565"/>
                  </a:lnTo>
                  <a:lnTo>
                    <a:pt x="992305" y="52414"/>
                  </a:lnTo>
                  <a:lnTo>
                    <a:pt x="949898" y="36795"/>
                  </a:lnTo>
                  <a:lnTo>
                    <a:pt x="906291" y="23802"/>
                  </a:lnTo>
                  <a:lnTo>
                    <a:pt x="861579" y="13531"/>
                  </a:lnTo>
                  <a:lnTo>
                    <a:pt x="815858" y="6077"/>
                  </a:lnTo>
                  <a:lnTo>
                    <a:pt x="769222" y="1535"/>
                  </a:lnTo>
                  <a:lnTo>
                    <a:pt x="72176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236911" y="2131494"/>
              <a:ext cx="502005" cy="2988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912869" y="2098014"/>
              <a:ext cx="349250" cy="269240"/>
            </a:xfrm>
            <a:custGeom>
              <a:avLst/>
              <a:gdLst/>
              <a:ahLst/>
              <a:cxnLst/>
              <a:rect l="l" t="t" r="r" b="b"/>
              <a:pathLst>
                <a:path w="349250" h="269239">
                  <a:moveTo>
                    <a:pt x="349061" y="0"/>
                  </a:moveTo>
                  <a:lnTo>
                    <a:pt x="285853" y="0"/>
                  </a:lnTo>
                  <a:lnTo>
                    <a:pt x="240179" y="95392"/>
                  </a:lnTo>
                  <a:lnTo>
                    <a:pt x="209259" y="155794"/>
                  </a:lnTo>
                  <a:lnTo>
                    <a:pt x="189333" y="183870"/>
                  </a:lnTo>
                  <a:lnTo>
                    <a:pt x="187034" y="185026"/>
                  </a:lnTo>
                  <a:lnTo>
                    <a:pt x="185891" y="182727"/>
                  </a:lnTo>
                  <a:lnTo>
                    <a:pt x="185891" y="180428"/>
                  </a:lnTo>
                  <a:lnTo>
                    <a:pt x="193712" y="134463"/>
                  </a:lnTo>
                  <a:lnTo>
                    <a:pt x="204557" y="89357"/>
                  </a:lnTo>
                  <a:lnTo>
                    <a:pt x="217559" y="44679"/>
                  </a:lnTo>
                  <a:lnTo>
                    <a:pt x="231852" y="0"/>
                  </a:lnTo>
                  <a:lnTo>
                    <a:pt x="166346" y="0"/>
                  </a:lnTo>
                  <a:lnTo>
                    <a:pt x="143524" y="63123"/>
                  </a:lnTo>
                  <a:lnTo>
                    <a:pt x="127704" y="104155"/>
                  </a:lnTo>
                  <a:lnTo>
                    <a:pt x="91644" y="181584"/>
                  </a:lnTo>
                  <a:lnTo>
                    <a:pt x="66214" y="213750"/>
                  </a:lnTo>
                  <a:lnTo>
                    <a:pt x="61096" y="209366"/>
                  </a:lnTo>
                  <a:lnTo>
                    <a:pt x="67502" y="183870"/>
                  </a:lnTo>
                  <a:lnTo>
                    <a:pt x="7748" y="183870"/>
                  </a:lnTo>
                  <a:lnTo>
                    <a:pt x="967" y="208453"/>
                  </a:lnTo>
                  <a:lnTo>
                    <a:pt x="0" y="233146"/>
                  </a:lnTo>
                  <a:lnTo>
                    <a:pt x="8078" y="254172"/>
                  </a:lnTo>
                  <a:lnTo>
                    <a:pt x="28436" y="267754"/>
                  </a:lnTo>
                  <a:lnTo>
                    <a:pt x="59613" y="253648"/>
                  </a:lnTo>
                  <a:lnTo>
                    <a:pt x="88204" y="217778"/>
                  </a:lnTo>
                  <a:lnTo>
                    <a:pt x="109902" y="180180"/>
                  </a:lnTo>
                  <a:lnTo>
                    <a:pt x="120397" y="160896"/>
                  </a:lnTo>
                  <a:lnTo>
                    <a:pt x="111907" y="214907"/>
                  </a:lnTo>
                  <a:lnTo>
                    <a:pt x="112135" y="239115"/>
                  </a:lnTo>
                  <a:lnTo>
                    <a:pt x="121515" y="258584"/>
                  </a:lnTo>
                  <a:lnTo>
                    <a:pt x="124969" y="263182"/>
                  </a:lnTo>
                  <a:lnTo>
                    <a:pt x="136475" y="268909"/>
                  </a:lnTo>
                  <a:lnTo>
                    <a:pt x="142203" y="268909"/>
                  </a:lnTo>
                  <a:lnTo>
                    <a:pt x="199247" y="211023"/>
                  </a:lnTo>
                  <a:lnTo>
                    <a:pt x="224472" y="162739"/>
                  </a:lnTo>
                  <a:lnTo>
                    <a:pt x="247118" y="115112"/>
                  </a:lnTo>
                  <a:lnTo>
                    <a:pt x="249251" y="109423"/>
                  </a:lnTo>
                  <a:lnTo>
                    <a:pt x="251398" y="109181"/>
                  </a:lnTo>
                  <a:lnTo>
                    <a:pt x="245879" y="131443"/>
                  </a:lnTo>
                  <a:lnTo>
                    <a:pt x="229700" y="175577"/>
                  </a:lnTo>
                  <a:lnTo>
                    <a:pt x="218911" y="224149"/>
                  </a:lnTo>
                  <a:lnTo>
                    <a:pt x="229566" y="259727"/>
                  </a:lnTo>
                  <a:lnTo>
                    <a:pt x="233008" y="263182"/>
                  </a:lnTo>
                  <a:lnTo>
                    <a:pt x="237605" y="265468"/>
                  </a:lnTo>
                  <a:lnTo>
                    <a:pt x="242203" y="266623"/>
                  </a:lnTo>
                  <a:lnTo>
                    <a:pt x="266230" y="263780"/>
                  </a:lnTo>
                  <a:lnTo>
                    <a:pt x="287024" y="249091"/>
                  </a:lnTo>
                  <a:lnTo>
                    <a:pt x="305232" y="228801"/>
                  </a:lnTo>
                  <a:lnTo>
                    <a:pt x="321502" y="209156"/>
                  </a:lnTo>
                  <a:lnTo>
                    <a:pt x="311138" y="198805"/>
                  </a:lnTo>
                  <a:lnTo>
                    <a:pt x="300381" y="214323"/>
                  </a:lnTo>
                  <a:lnTo>
                    <a:pt x="295154" y="218845"/>
                  </a:lnTo>
                  <a:lnTo>
                    <a:pt x="290463" y="216039"/>
                  </a:lnTo>
                  <a:lnTo>
                    <a:pt x="292143" y="187067"/>
                  </a:lnTo>
                  <a:lnTo>
                    <a:pt x="306124" y="133711"/>
                  </a:lnTo>
                  <a:lnTo>
                    <a:pt x="325124" y="73238"/>
                  </a:lnTo>
                  <a:lnTo>
                    <a:pt x="341863" y="22913"/>
                  </a:lnTo>
                  <a:lnTo>
                    <a:pt x="3490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16196" y="2213634"/>
              <a:ext cx="278155" cy="1465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9731603" y="4998415"/>
            <a:ext cx="1443990" cy="1443990"/>
            <a:chOff x="9731603" y="4998415"/>
            <a:chExt cx="1443990" cy="1443990"/>
          </a:xfrm>
        </p:grpSpPr>
        <p:sp>
          <p:nvSpPr>
            <p:cNvPr id="38" name="object 38"/>
            <p:cNvSpPr/>
            <p:nvPr/>
          </p:nvSpPr>
          <p:spPr>
            <a:xfrm>
              <a:off x="9731603" y="4998415"/>
              <a:ext cx="1443990" cy="1443990"/>
            </a:xfrm>
            <a:custGeom>
              <a:avLst/>
              <a:gdLst/>
              <a:ahLst/>
              <a:cxnLst/>
              <a:rect l="l" t="t" r="r" b="b"/>
              <a:pathLst>
                <a:path w="1443990" h="1443989">
                  <a:moveTo>
                    <a:pt x="721766" y="0"/>
                  </a:moveTo>
                  <a:lnTo>
                    <a:pt x="674309" y="1535"/>
                  </a:lnTo>
                  <a:lnTo>
                    <a:pt x="627671" y="6077"/>
                  </a:lnTo>
                  <a:lnTo>
                    <a:pt x="581949" y="13532"/>
                  </a:lnTo>
                  <a:lnTo>
                    <a:pt x="537237" y="23803"/>
                  </a:lnTo>
                  <a:lnTo>
                    <a:pt x="493629" y="36796"/>
                  </a:lnTo>
                  <a:lnTo>
                    <a:pt x="451222" y="52416"/>
                  </a:lnTo>
                  <a:lnTo>
                    <a:pt x="410110" y="70568"/>
                  </a:lnTo>
                  <a:lnTo>
                    <a:pt x="370389" y="91155"/>
                  </a:lnTo>
                  <a:lnTo>
                    <a:pt x="332152" y="114085"/>
                  </a:lnTo>
                  <a:lnTo>
                    <a:pt x="295497" y="139260"/>
                  </a:lnTo>
                  <a:lnTo>
                    <a:pt x="260517" y="166587"/>
                  </a:lnTo>
                  <a:lnTo>
                    <a:pt x="227308" y="195970"/>
                  </a:lnTo>
                  <a:lnTo>
                    <a:pt x="195965" y="227313"/>
                  </a:lnTo>
                  <a:lnTo>
                    <a:pt x="166583" y="260523"/>
                  </a:lnTo>
                  <a:lnTo>
                    <a:pt x="139257" y="295503"/>
                  </a:lnTo>
                  <a:lnTo>
                    <a:pt x="114082" y="332159"/>
                  </a:lnTo>
                  <a:lnTo>
                    <a:pt x="91153" y="370395"/>
                  </a:lnTo>
                  <a:lnTo>
                    <a:pt x="70565" y="410117"/>
                  </a:lnTo>
                  <a:lnTo>
                    <a:pt x="52414" y="451228"/>
                  </a:lnTo>
                  <a:lnTo>
                    <a:pt x="36795" y="493635"/>
                  </a:lnTo>
                  <a:lnTo>
                    <a:pt x="23802" y="537242"/>
                  </a:lnTo>
                  <a:lnTo>
                    <a:pt x="13531" y="581954"/>
                  </a:lnTo>
                  <a:lnTo>
                    <a:pt x="6077" y="627676"/>
                  </a:lnTo>
                  <a:lnTo>
                    <a:pt x="1535" y="674312"/>
                  </a:lnTo>
                  <a:lnTo>
                    <a:pt x="0" y="721768"/>
                  </a:lnTo>
                  <a:lnTo>
                    <a:pt x="1535" y="769225"/>
                  </a:lnTo>
                  <a:lnTo>
                    <a:pt x="6077" y="815862"/>
                  </a:lnTo>
                  <a:lnTo>
                    <a:pt x="13531" y="861584"/>
                  </a:lnTo>
                  <a:lnTo>
                    <a:pt x="23802" y="906296"/>
                  </a:lnTo>
                  <a:lnTo>
                    <a:pt x="36795" y="949903"/>
                  </a:lnTo>
                  <a:lnTo>
                    <a:pt x="52414" y="992310"/>
                  </a:lnTo>
                  <a:lnTo>
                    <a:pt x="70565" y="1033422"/>
                  </a:lnTo>
                  <a:lnTo>
                    <a:pt x="91153" y="1073143"/>
                  </a:lnTo>
                  <a:lnTo>
                    <a:pt x="114082" y="1111379"/>
                  </a:lnTo>
                  <a:lnTo>
                    <a:pt x="139257" y="1148035"/>
                  </a:lnTo>
                  <a:lnTo>
                    <a:pt x="166583" y="1183015"/>
                  </a:lnTo>
                  <a:lnTo>
                    <a:pt x="195965" y="1216224"/>
                  </a:lnTo>
                  <a:lnTo>
                    <a:pt x="227308" y="1247568"/>
                  </a:lnTo>
                  <a:lnTo>
                    <a:pt x="260517" y="1276950"/>
                  </a:lnTo>
                  <a:lnTo>
                    <a:pt x="295497" y="1304277"/>
                  </a:lnTo>
                  <a:lnTo>
                    <a:pt x="332152" y="1329452"/>
                  </a:lnTo>
                  <a:lnTo>
                    <a:pt x="370389" y="1352381"/>
                  </a:lnTo>
                  <a:lnTo>
                    <a:pt x="410110" y="1372969"/>
                  </a:lnTo>
                  <a:lnTo>
                    <a:pt x="451222" y="1391120"/>
                  </a:lnTo>
                  <a:lnTo>
                    <a:pt x="493629" y="1406740"/>
                  </a:lnTo>
                  <a:lnTo>
                    <a:pt x="537237" y="1419733"/>
                  </a:lnTo>
                  <a:lnTo>
                    <a:pt x="581949" y="1430004"/>
                  </a:lnTo>
                  <a:lnTo>
                    <a:pt x="627671" y="1437459"/>
                  </a:lnTo>
                  <a:lnTo>
                    <a:pt x="674309" y="1442001"/>
                  </a:lnTo>
                  <a:lnTo>
                    <a:pt x="721766" y="1443536"/>
                  </a:lnTo>
                  <a:lnTo>
                    <a:pt x="769222" y="1442001"/>
                  </a:lnTo>
                  <a:lnTo>
                    <a:pt x="815858" y="1437459"/>
                  </a:lnTo>
                  <a:lnTo>
                    <a:pt x="861579" y="1430004"/>
                  </a:lnTo>
                  <a:lnTo>
                    <a:pt x="906291" y="1419733"/>
                  </a:lnTo>
                  <a:lnTo>
                    <a:pt x="949898" y="1406740"/>
                  </a:lnTo>
                  <a:lnTo>
                    <a:pt x="992305" y="1391120"/>
                  </a:lnTo>
                  <a:lnTo>
                    <a:pt x="1033416" y="1372969"/>
                  </a:lnTo>
                  <a:lnTo>
                    <a:pt x="1073138" y="1352381"/>
                  </a:lnTo>
                  <a:lnTo>
                    <a:pt x="1111374" y="1329452"/>
                  </a:lnTo>
                  <a:lnTo>
                    <a:pt x="1148029" y="1304277"/>
                  </a:lnTo>
                  <a:lnTo>
                    <a:pt x="1183009" y="1276950"/>
                  </a:lnTo>
                  <a:lnTo>
                    <a:pt x="1216219" y="1247568"/>
                  </a:lnTo>
                  <a:lnTo>
                    <a:pt x="1247562" y="1216224"/>
                  </a:lnTo>
                  <a:lnTo>
                    <a:pt x="1276945" y="1183015"/>
                  </a:lnTo>
                  <a:lnTo>
                    <a:pt x="1304272" y="1148035"/>
                  </a:lnTo>
                  <a:lnTo>
                    <a:pt x="1329447" y="1111379"/>
                  </a:lnTo>
                  <a:lnTo>
                    <a:pt x="1352376" y="1073143"/>
                  </a:lnTo>
                  <a:lnTo>
                    <a:pt x="1372964" y="1033422"/>
                  </a:lnTo>
                  <a:lnTo>
                    <a:pt x="1391116" y="992310"/>
                  </a:lnTo>
                  <a:lnTo>
                    <a:pt x="1406736" y="949903"/>
                  </a:lnTo>
                  <a:lnTo>
                    <a:pt x="1419729" y="906296"/>
                  </a:lnTo>
                  <a:lnTo>
                    <a:pt x="1430000" y="861584"/>
                  </a:lnTo>
                  <a:lnTo>
                    <a:pt x="1437455" y="815862"/>
                  </a:lnTo>
                  <a:lnTo>
                    <a:pt x="1441997" y="769225"/>
                  </a:lnTo>
                  <a:lnTo>
                    <a:pt x="1443532" y="721768"/>
                  </a:lnTo>
                  <a:lnTo>
                    <a:pt x="1441997" y="674312"/>
                  </a:lnTo>
                  <a:lnTo>
                    <a:pt x="1437455" y="627676"/>
                  </a:lnTo>
                  <a:lnTo>
                    <a:pt x="1430000" y="581954"/>
                  </a:lnTo>
                  <a:lnTo>
                    <a:pt x="1419729" y="537242"/>
                  </a:lnTo>
                  <a:lnTo>
                    <a:pt x="1406736" y="493635"/>
                  </a:lnTo>
                  <a:lnTo>
                    <a:pt x="1391116" y="451228"/>
                  </a:lnTo>
                  <a:lnTo>
                    <a:pt x="1372964" y="410117"/>
                  </a:lnTo>
                  <a:lnTo>
                    <a:pt x="1352376" y="370395"/>
                  </a:lnTo>
                  <a:lnTo>
                    <a:pt x="1329447" y="332159"/>
                  </a:lnTo>
                  <a:lnTo>
                    <a:pt x="1304272" y="295503"/>
                  </a:lnTo>
                  <a:lnTo>
                    <a:pt x="1276945" y="260523"/>
                  </a:lnTo>
                  <a:lnTo>
                    <a:pt x="1247562" y="227313"/>
                  </a:lnTo>
                  <a:lnTo>
                    <a:pt x="1216219" y="195970"/>
                  </a:lnTo>
                  <a:lnTo>
                    <a:pt x="1183009" y="166587"/>
                  </a:lnTo>
                  <a:lnTo>
                    <a:pt x="1148029" y="139260"/>
                  </a:lnTo>
                  <a:lnTo>
                    <a:pt x="1111374" y="114085"/>
                  </a:lnTo>
                  <a:lnTo>
                    <a:pt x="1073138" y="91155"/>
                  </a:lnTo>
                  <a:lnTo>
                    <a:pt x="1033416" y="70568"/>
                  </a:lnTo>
                  <a:lnTo>
                    <a:pt x="992305" y="52416"/>
                  </a:lnTo>
                  <a:lnTo>
                    <a:pt x="949898" y="36796"/>
                  </a:lnTo>
                  <a:lnTo>
                    <a:pt x="906291" y="23803"/>
                  </a:lnTo>
                  <a:lnTo>
                    <a:pt x="861579" y="13532"/>
                  </a:lnTo>
                  <a:lnTo>
                    <a:pt x="815858" y="6077"/>
                  </a:lnTo>
                  <a:lnTo>
                    <a:pt x="769222" y="1535"/>
                  </a:lnTo>
                  <a:lnTo>
                    <a:pt x="72176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235349" y="5259387"/>
              <a:ext cx="436245" cy="420370"/>
            </a:xfrm>
            <a:custGeom>
              <a:avLst/>
              <a:gdLst/>
              <a:ahLst/>
              <a:cxnLst/>
              <a:rect l="l" t="t" r="r" b="b"/>
              <a:pathLst>
                <a:path w="436245" h="420370">
                  <a:moveTo>
                    <a:pt x="422821" y="142405"/>
                  </a:moveTo>
                  <a:lnTo>
                    <a:pt x="11734" y="142405"/>
                  </a:lnTo>
                  <a:lnTo>
                    <a:pt x="5867" y="145338"/>
                  </a:lnTo>
                  <a:lnTo>
                    <a:pt x="0" y="151218"/>
                  </a:lnTo>
                  <a:lnTo>
                    <a:pt x="0" y="157086"/>
                  </a:lnTo>
                  <a:lnTo>
                    <a:pt x="27889" y="405198"/>
                  </a:lnTo>
                  <a:lnTo>
                    <a:pt x="27889" y="411069"/>
                  </a:lnTo>
                  <a:lnTo>
                    <a:pt x="30822" y="412539"/>
                  </a:lnTo>
                  <a:lnTo>
                    <a:pt x="32296" y="415472"/>
                  </a:lnTo>
                  <a:lnTo>
                    <a:pt x="33756" y="416944"/>
                  </a:lnTo>
                  <a:lnTo>
                    <a:pt x="39636" y="419883"/>
                  </a:lnTo>
                  <a:lnTo>
                    <a:pt x="394919" y="419883"/>
                  </a:lnTo>
                  <a:lnTo>
                    <a:pt x="400786" y="416944"/>
                  </a:lnTo>
                  <a:lnTo>
                    <a:pt x="402259" y="415472"/>
                  </a:lnTo>
                  <a:lnTo>
                    <a:pt x="403732" y="412539"/>
                  </a:lnTo>
                  <a:lnTo>
                    <a:pt x="405193" y="411069"/>
                  </a:lnTo>
                  <a:lnTo>
                    <a:pt x="406666" y="406667"/>
                  </a:lnTo>
                  <a:lnTo>
                    <a:pt x="406666" y="405198"/>
                  </a:lnTo>
                  <a:lnTo>
                    <a:pt x="429426" y="212877"/>
                  </a:lnTo>
                  <a:lnTo>
                    <a:pt x="105702" y="212877"/>
                  </a:lnTo>
                  <a:lnTo>
                    <a:pt x="92481" y="208470"/>
                  </a:lnTo>
                  <a:lnTo>
                    <a:pt x="86614" y="199669"/>
                  </a:lnTo>
                  <a:lnTo>
                    <a:pt x="86614" y="190855"/>
                  </a:lnTo>
                  <a:lnTo>
                    <a:pt x="89547" y="183514"/>
                  </a:lnTo>
                  <a:lnTo>
                    <a:pt x="96888" y="176174"/>
                  </a:lnTo>
                  <a:lnTo>
                    <a:pt x="102768" y="174701"/>
                  </a:lnTo>
                  <a:lnTo>
                    <a:pt x="433944" y="174701"/>
                  </a:lnTo>
                  <a:lnTo>
                    <a:pt x="436029" y="157086"/>
                  </a:lnTo>
                  <a:lnTo>
                    <a:pt x="434555" y="154152"/>
                  </a:lnTo>
                  <a:lnTo>
                    <a:pt x="434555" y="151218"/>
                  </a:lnTo>
                  <a:lnTo>
                    <a:pt x="433082" y="148285"/>
                  </a:lnTo>
                  <a:lnTo>
                    <a:pt x="431622" y="146811"/>
                  </a:lnTo>
                  <a:lnTo>
                    <a:pt x="422821" y="142405"/>
                  </a:lnTo>
                  <a:close/>
                </a:path>
                <a:path w="436245" h="420370">
                  <a:moveTo>
                    <a:pt x="325920" y="174701"/>
                  </a:moveTo>
                  <a:lnTo>
                    <a:pt x="108635" y="174701"/>
                  </a:lnTo>
                  <a:lnTo>
                    <a:pt x="117449" y="177634"/>
                  </a:lnTo>
                  <a:lnTo>
                    <a:pt x="121856" y="180581"/>
                  </a:lnTo>
                  <a:lnTo>
                    <a:pt x="124790" y="183514"/>
                  </a:lnTo>
                  <a:lnTo>
                    <a:pt x="127723" y="187921"/>
                  </a:lnTo>
                  <a:lnTo>
                    <a:pt x="127723" y="196722"/>
                  </a:lnTo>
                  <a:lnTo>
                    <a:pt x="124790" y="204063"/>
                  </a:lnTo>
                  <a:lnTo>
                    <a:pt x="121856" y="208470"/>
                  </a:lnTo>
                  <a:lnTo>
                    <a:pt x="117449" y="211404"/>
                  </a:lnTo>
                  <a:lnTo>
                    <a:pt x="111569" y="212877"/>
                  </a:lnTo>
                  <a:lnTo>
                    <a:pt x="327380" y="212877"/>
                  </a:lnTo>
                  <a:lnTo>
                    <a:pt x="314172" y="208470"/>
                  </a:lnTo>
                  <a:lnTo>
                    <a:pt x="311238" y="204063"/>
                  </a:lnTo>
                  <a:lnTo>
                    <a:pt x="308292" y="195262"/>
                  </a:lnTo>
                  <a:lnTo>
                    <a:pt x="308292" y="190855"/>
                  </a:lnTo>
                  <a:lnTo>
                    <a:pt x="311238" y="183514"/>
                  </a:lnTo>
                  <a:lnTo>
                    <a:pt x="314172" y="180581"/>
                  </a:lnTo>
                  <a:lnTo>
                    <a:pt x="320040" y="176174"/>
                  </a:lnTo>
                  <a:lnTo>
                    <a:pt x="325920" y="174701"/>
                  </a:lnTo>
                  <a:close/>
                </a:path>
                <a:path w="436245" h="420370">
                  <a:moveTo>
                    <a:pt x="433944" y="174701"/>
                  </a:moveTo>
                  <a:lnTo>
                    <a:pt x="330326" y="174701"/>
                  </a:lnTo>
                  <a:lnTo>
                    <a:pt x="336194" y="176174"/>
                  </a:lnTo>
                  <a:lnTo>
                    <a:pt x="340601" y="177634"/>
                  </a:lnTo>
                  <a:lnTo>
                    <a:pt x="345008" y="180581"/>
                  </a:lnTo>
                  <a:lnTo>
                    <a:pt x="347941" y="183514"/>
                  </a:lnTo>
                  <a:lnTo>
                    <a:pt x="350875" y="187921"/>
                  </a:lnTo>
                  <a:lnTo>
                    <a:pt x="350875" y="196722"/>
                  </a:lnTo>
                  <a:lnTo>
                    <a:pt x="347941" y="204063"/>
                  </a:lnTo>
                  <a:lnTo>
                    <a:pt x="345008" y="208470"/>
                  </a:lnTo>
                  <a:lnTo>
                    <a:pt x="339128" y="211404"/>
                  </a:lnTo>
                  <a:lnTo>
                    <a:pt x="333260" y="212877"/>
                  </a:lnTo>
                  <a:lnTo>
                    <a:pt x="429426" y="212877"/>
                  </a:lnTo>
                  <a:lnTo>
                    <a:pt x="433944" y="174701"/>
                  </a:lnTo>
                  <a:close/>
                </a:path>
                <a:path w="436245" h="420370">
                  <a:moveTo>
                    <a:pt x="233425" y="1460"/>
                  </a:moveTo>
                  <a:lnTo>
                    <a:pt x="201129" y="1460"/>
                  </a:lnTo>
                  <a:lnTo>
                    <a:pt x="195249" y="2933"/>
                  </a:lnTo>
                  <a:lnTo>
                    <a:pt x="155613" y="27889"/>
                  </a:lnTo>
                  <a:lnTo>
                    <a:pt x="120383" y="68999"/>
                  </a:lnTo>
                  <a:lnTo>
                    <a:pt x="111569" y="80746"/>
                  </a:lnTo>
                  <a:lnTo>
                    <a:pt x="105702" y="92494"/>
                  </a:lnTo>
                  <a:lnTo>
                    <a:pt x="99834" y="102768"/>
                  </a:lnTo>
                  <a:lnTo>
                    <a:pt x="93954" y="115976"/>
                  </a:lnTo>
                  <a:lnTo>
                    <a:pt x="89547" y="126250"/>
                  </a:lnTo>
                  <a:lnTo>
                    <a:pt x="86614" y="136537"/>
                  </a:lnTo>
                  <a:lnTo>
                    <a:pt x="85140" y="139471"/>
                  </a:lnTo>
                  <a:lnTo>
                    <a:pt x="83680" y="140944"/>
                  </a:lnTo>
                  <a:lnTo>
                    <a:pt x="80746" y="142405"/>
                  </a:lnTo>
                  <a:lnTo>
                    <a:pt x="137998" y="142405"/>
                  </a:lnTo>
                  <a:lnTo>
                    <a:pt x="135064" y="139471"/>
                  </a:lnTo>
                  <a:lnTo>
                    <a:pt x="135064" y="136537"/>
                  </a:lnTo>
                  <a:lnTo>
                    <a:pt x="133591" y="135064"/>
                  </a:lnTo>
                  <a:lnTo>
                    <a:pt x="133591" y="130657"/>
                  </a:lnTo>
                  <a:lnTo>
                    <a:pt x="140931" y="110108"/>
                  </a:lnTo>
                  <a:lnTo>
                    <a:pt x="160020" y="71932"/>
                  </a:lnTo>
                  <a:lnTo>
                    <a:pt x="187921" y="35229"/>
                  </a:lnTo>
                  <a:lnTo>
                    <a:pt x="211404" y="20548"/>
                  </a:lnTo>
                  <a:lnTo>
                    <a:pt x="270128" y="20548"/>
                  </a:lnTo>
                  <a:lnTo>
                    <a:pt x="259854" y="13207"/>
                  </a:lnTo>
                  <a:lnTo>
                    <a:pt x="249580" y="7340"/>
                  </a:lnTo>
                  <a:lnTo>
                    <a:pt x="239306" y="2933"/>
                  </a:lnTo>
                  <a:lnTo>
                    <a:pt x="233425" y="1460"/>
                  </a:lnTo>
                  <a:close/>
                </a:path>
                <a:path w="436245" h="420370">
                  <a:moveTo>
                    <a:pt x="270128" y="20548"/>
                  </a:moveTo>
                  <a:lnTo>
                    <a:pt x="223151" y="20548"/>
                  </a:lnTo>
                  <a:lnTo>
                    <a:pt x="229019" y="22021"/>
                  </a:lnTo>
                  <a:lnTo>
                    <a:pt x="246646" y="35229"/>
                  </a:lnTo>
                  <a:lnTo>
                    <a:pt x="275996" y="71932"/>
                  </a:lnTo>
                  <a:lnTo>
                    <a:pt x="293624" y="110108"/>
                  </a:lnTo>
                  <a:lnTo>
                    <a:pt x="300964" y="130657"/>
                  </a:lnTo>
                  <a:lnTo>
                    <a:pt x="300964" y="136537"/>
                  </a:lnTo>
                  <a:lnTo>
                    <a:pt x="298030" y="139471"/>
                  </a:lnTo>
                  <a:lnTo>
                    <a:pt x="298030" y="140944"/>
                  </a:lnTo>
                  <a:lnTo>
                    <a:pt x="296557" y="142405"/>
                  </a:lnTo>
                  <a:lnTo>
                    <a:pt x="352348" y="142405"/>
                  </a:lnTo>
                  <a:lnTo>
                    <a:pt x="349402" y="140944"/>
                  </a:lnTo>
                  <a:lnTo>
                    <a:pt x="345008" y="136537"/>
                  </a:lnTo>
                  <a:lnTo>
                    <a:pt x="340601" y="126250"/>
                  </a:lnTo>
                  <a:lnTo>
                    <a:pt x="337667" y="115976"/>
                  </a:lnTo>
                  <a:lnTo>
                    <a:pt x="331787" y="102768"/>
                  </a:lnTo>
                  <a:lnTo>
                    <a:pt x="325920" y="92494"/>
                  </a:lnTo>
                  <a:lnTo>
                    <a:pt x="320040" y="80746"/>
                  </a:lnTo>
                  <a:lnTo>
                    <a:pt x="312699" y="68999"/>
                  </a:lnTo>
                  <a:lnTo>
                    <a:pt x="305358" y="58724"/>
                  </a:lnTo>
                  <a:lnTo>
                    <a:pt x="296557" y="48450"/>
                  </a:lnTo>
                  <a:lnTo>
                    <a:pt x="289217" y="38176"/>
                  </a:lnTo>
                  <a:lnTo>
                    <a:pt x="278930" y="27889"/>
                  </a:lnTo>
                  <a:lnTo>
                    <a:pt x="270128" y="20548"/>
                  </a:lnTo>
                  <a:close/>
                </a:path>
                <a:path w="436245" h="420370">
                  <a:moveTo>
                    <a:pt x="223151" y="0"/>
                  </a:moveTo>
                  <a:lnTo>
                    <a:pt x="211404" y="0"/>
                  </a:lnTo>
                  <a:lnTo>
                    <a:pt x="206997" y="1460"/>
                  </a:lnTo>
                  <a:lnTo>
                    <a:pt x="227558" y="1460"/>
                  </a:lnTo>
                  <a:lnTo>
                    <a:pt x="22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7799603" y="3252419"/>
            <a:ext cx="1443532" cy="1443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7799603" y="1542415"/>
            <a:ext cx="1443990" cy="1443990"/>
            <a:chOff x="7799603" y="1542415"/>
            <a:chExt cx="1443990" cy="1443990"/>
          </a:xfrm>
        </p:grpSpPr>
        <p:sp>
          <p:nvSpPr>
            <p:cNvPr id="42" name="object 42"/>
            <p:cNvSpPr/>
            <p:nvPr/>
          </p:nvSpPr>
          <p:spPr>
            <a:xfrm>
              <a:off x="7799603" y="1542415"/>
              <a:ext cx="1443990" cy="1443990"/>
            </a:xfrm>
            <a:custGeom>
              <a:avLst/>
              <a:gdLst/>
              <a:ahLst/>
              <a:cxnLst/>
              <a:rect l="l" t="t" r="r" b="b"/>
              <a:pathLst>
                <a:path w="1443990" h="1443989">
                  <a:moveTo>
                    <a:pt x="721766" y="0"/>
                  </a:moveTo>
                  <a:lnTo>
                    <a:pt x="674310" y="1535"/>
                  </a:lnTo>
                  <a:lnTo>
                    <a:pt x="627674" y="6077"/>
                  </a:lnTo>
                  <a:lnTo>
                    <a:pt x="581953" y="13531"/>
                  </a:lnTo>
                  <a:lnTo>
                    <a:pt x="537241" y="23802"/>
                  </a:lnTo>
                  <a:lnTo>
                    <a:pt x="493634" y="36795"/>
                  </a:lnTo>
                  <a:lnTo>
                    <a:pt x="451227" y="52414"/>
                  </a:lnTo>
                  <a:lnTo>
                    <a:pt x="410116" y="70565"/>
                  </a:lnTo>
                  <a:lnTo>
                    <a:pt x="370394" y="91152"/>
                  </a:lnTo>
                  <a:lnTo>
                    <a:pt x="332158" y="114081"/>
                  </a:lnTo>
                  <a:lnTo>
                    <a:pt x="295502" y="139256"/>
                  </a:lnTo>
                  <a:lnTo>
                    <a:pt x="260522" y="166582"/>
                  </a:lnTo>
                  <a:lnTo>
                    <a:pt x="227313" y="195964"/>
                  </a:lnTo>
                  <a:lnTo>
                    <a:pt x="195969" y="227306"/>
                  </a:lnTo>
                  <a:lnTo>
                    <a:pt x="166587" y="260515"/>
                  </a:lnTo>
                  <a:lnTo>
                    <a:pt x="139260" y="295494"/>
                  </a:lnTo>
                  <a:lnTo>
                    <a:pt x="114085" y="332149"/>
                  </a:lnTo>
                  <a:lnTo>
                    <a:pt x="91155" y="370385"/>
                  </a:lnTo>
                  <a:lnTo>
                    <a:pt x="70567" y="410105"/>
                  </a:lnTo>
                  <a:lnTo>
                    <a:pt x="52416" y="451216"/>
                  </a:lnTo>
                  <a:lnTo>
                    <a:pt x="36796" y="493623"/>
                  </a:lnTo>
                  <a:lnTo>
                    <a:pt x="23803" y="537229"/>
                  </a:lnTo>
                  <a:lnTo>
                    <a:pt x="13532" y="581940"/>
                  </a:lnTo>
                  <a:lnTo>
                    <a:pt x="6077" y="627662"/>
                  </a:lnTo>
                  <a:lnTo>
                    <a:pt x="1535" y="674298"/>
                  </a:lnTo>
                  <a:lnTo>
                    <a:pt x="0" y="721753"/>
                  </a:lnTo>
                  <a:lnTo>
                    <a:pt x="1535" y="769210"/>
                  </a:lnTo>
                  <a:lnTo>
                    <a:pt x="6077" y="815848"/>
                  </a:lnTo>
                  <a:lnTo>
                    <a:pt x="13532" y="861571"/>
                  </a:lnTo>
                  <a:lnTo>
                    <a:pt x="23803" y="906283"/>
                  </a:lnTo>
                  <a:lnTo>
                    <a:pt x="36796" y="949891"/>
                  </a:lnTo>
                  <a:lnTo>
                    <a:pt x="52416" y="992299"/>
                  </a:lnTo>
                  <a:lnTo>
                    <a:pt x="70567" y="1033411"/>
                  </a:lnTo>
                  <a:lnTo>
                    <a:pt x="91155" y="1073134"/>
                  </a:lnTo>
                  <a:lnTo>
                    <a:pt x="114085" y="1111370"/>
                  </a:lnTo>
                  <a:lnTo>
                    <a:pt x="139260" y="1148027"/>
                  </a:lnTo>
                  <a:lnTo>
                    <a:pt x="166587" y="1183007"/>
                  </a:lnTo>
                  <a:lnTo>
                    <a:pt x="195969" y="1216217"/>
                  </a:lnTo>
                  <a:lnTo>
                    <a:pt x="227313" y="1247561"/>
                  </a:lnTo>
                  <a:lnTo>
                    <a:pt x="260522" y="1276944"/>
                  </a:lnTo>
                  <a:lnTo>
                    <a:pt x="295502" y="1304271"/>
                  </a:lnTo>
                  <a:lnTo>
                    <a:pt x="332158" y="1329447"/>
                  </a:lnTo>
                  <a:lnTo>
                    <a:pt x="370394" y="1352376"/>
                  </a:lnTo>
                  <a:lnTo>
                    <a:pt x="410116" y="1372964"/>
                  </a:lnTo>
                  <a:lnTo>
                    <a:pt x="451227" y="1391116"/>
                  </a:lnTo>
                  <a:lnTo>
                    <a:pt x="493634" y="1406736"/>
                  </a:lnTo>
                  <a:lnTo>
                    <a:pt x="537241" y="1419729"/>
                  </a:lnTo>
                  <a:lnTo>
                    <a:pt x="581953" y="1430000"/>
                  </a:lnTo>
                  <a:lnTo>
                    <a:pt x="627674" y="1437455"/>
                  </a:lnTo>
                  <a:lnTo>
                    <a:pt x="674310" y="1441997"/>
                  </a:lnTo>
                  <a:lnTo>
                    <a:pt x="721766" y="1443532"/>
                  </a:lnTo>
                  <a:lnTo>
                    <a:pt x="769222" y="1441997"/>
                  </a:lnTo>
                  <a:lnTo>
                    <a:pt x="815858" y="1437455"/>
                  </a:lnTo>
                  <a:lnTo>
                    <a:pt x="861579" y="1430000"/>
                  </a:lnTo>
                  <a:lnTo>
                    <a:pt x="906291" y="1419729"/>
                  </a:lnTo>
                  <a:lnTo>
                    <a:pt x="949898" y="1406736"/>
                  </a:lnTo>
                  <a:lnTo>
                    <a:pt x="992305" y="1391116"/>
                  </a:lnTo>
                  <a:lnTo>
                    <a:pt x="1033416" y="1372964"/>
                  </a:lnTo>
                  <a:lnTo>
                    <a:pt x="1073138" y="1352376"/>
                  </a:lnTo>
                  <a:lnTo>
                    <a:pt x="1111374" y="1329447"/>
                  </a:lnTo>
                  <a:lnTo>
                    <a:pt x="1148029" y="1304271"/>
                  </a:lnTo>
                  <a:lnTo>
                    <a:pt x="1183009" y="1276944"/>
                  </a:lnTo>
                  <a:lnTo>
                    <a:pt x="1216219" y="1247561"/>
                  </a:lnTo>
                  <a:lnTo>
                    <a:pt x="1247562" y="1216217"/>
                  </a:lnTo>
                  <a:lnTo>
                    <a:pt x="1276945" y="1183007"/>
                  </a:lnTo>
                  <a:lnTo>
                    <a:pt x="1304272" y="1148027"/>
                  </a:lnTo>
                  <a:lnTo>
                    <a:pt x="1329447" y="1111370"/>
                  </a:lnTo>
                  <a:lnTo>
                    <a:pt x="1352376" y="1073134"/>
                  </a:lnTo>
                  <a:lnTo>
                    <a:pt x="1372964" y="1033411"/>
                  </a:lnTo>
                  <a:lnTo>
                    <a:pt x="1391116" y="992299"/>
                  </a:lnTo>
                  <a:lnTo>
                    <a:pt x="1406736" y="949891"/>
                  </a:lnTo>
                  <a:lnTo>
                    <a:pt x="1419729" y="906283"/>
                  </a:lnTo>
                  <a:lnTo>
                    <a:pt x="1430000" y="861571"/>
                  </a:lnTo>
                  <a:lnTo>
                    <a:pt x="1437455" y="815848"/>
                  </a:lnTo>
                  <a:lnTo>
                    <a:pt x="1441997" y="769210"/>
                  </a:lnTo>
                  <a:lnTo>
                    <a:pt x="1443532" y="721753"/>
                  </a:lnTo>
                  <a:lnTo>
                    <a:pt x="1441997" y="674298"/>
                  </a:lnTo>
                  <a:lnTo>
                    <a:pt x="1437455" y="627662"/>
                  </a:lnTo>
                  <a:lnTo>
                    <a:pt x="1430000" y="581940"/>
                  </a:lnTo>
                  <a:lnTo>
                    <a:pt x="1419729" y="537229"/>
                  </a:lnTo>
                  <a:lnTo>
                    <a:pt x="1406736" y="493623"/>
                  </a:lnTo>
                  <a:lnTo>
                    <a:pt x="1391116" y="451216"/>
                  </a:lnTo>
                  <a:lnTo>
                    <a:pt x="1372964" y="410105"/>
                  </a:lnTo>
                  <a:lnTo>
                    <a:pt x="1352376" y="370385"/>
                  </a:lnTo>
                  <a:lnTo>
                    <a:pt x="1329447" y="332149"/>
                  </a:lnTo>
                  <a:lnTo>
                    <a:pt x="1304272" y="295494"/>
                  </a:lnTo>
                  <a:lnTo>
                    <a:pt x="1276945" y="260515"/>
                  </a:lnTo>
                  <a:lnTo>
                    <a:pt x="1247562" y="227306"/>
                  </a:lnTo>
                  <a:lnTo>
                    <a:pt x="1216219" y="195964"/>
                  </a:lnTo>
                  <a:lnTo>
                    <a:pt x="1183009" y="166582"/>
                  </a:lnTo>
                  <a:lnTo>
                    <a:pt x="1148029" y="139256"/>
                  </a:lnTo>
                  <a:lnTo>
                    <a:pt x="1111374" y="114081"/>
                  </a:lnTo>
                  <a:lnTo>
                    <a:pt x="1073138" y="91152"/>
                  </a:lnTo>
                  <a:lnTo>
                    <a:pt x="1033416" y="70565"/>
                  </a:lnTo>
                  <a:lnTo>
                    <a:pt x="992305" y="52414"/>
                  </a:lnTo>
                  <a:lnTo>
                    <a:pt x="949898" y="36795"/>
                  </a:lnTo>
                  <a:lnTo>
                    <a:pt x="906291" y="23802"/>
                  </a:lnTo>
                  <a:lnTo>
                    <a:pt x="861579" y="13531"/>
                  </a:lnTo>
                  <a:lnTo>
                    <a:pt x="815858" y="6077"/>
                  </a:lnTo>
                  <a:lnTo>
                    <a:pt x="769222" y="1535"/>
                  </a:lnTo>
                  <a:lnTo>
                    <a:pt x="72176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562963" y="2187993"/>
              <a:ext cx="255270" cy="152400"/>
            </a:xfrm>
            <a:custGeom>
              <a:avLst/>
              <a:gdLst/>
              <a:ahLst/>
              <a:cxnLst/>
              <a:rect l="l" t="t" r="r" b="b"/>
              <a:pathLst>
                <a:path w="255270" h="152400">
                  <a:moveTo>
                    <a:pt x="95275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152400"/>
                  </a:lnTo>
                  <a:lnTo>
                    <a:pt x="39725" y="152400"/>
                  </a:lnTo>
                  <a:lnTo>
                    <a:pt x="39725" y="35560"/>
                  </a:lnTo>
                  <a:lnTo>
                    <a:pt x="95275" y="35560"/>
                  </a:lnTo>
                  <a:lnTo>
                    <a:pt x="95275" y="0"/>
                  </a:lnTo>
                  <a:close/>
                </a:path>
                <a:path w="255270" h="152400">
                  <a:moveTo>
                    <a:pt x="254876" y="0"/>
                  </a:moveTo>
                  <a:lnTo>
                    <a:pt x="215150" y="0"/>
                  </a:lnTo>
                  <a:lnTo>
                    <a:pt x="215150" y="57150"/>
                  </a:lnTo>
                  <a:lnTo>
                    <a:pt x="156121" y="57150"/>
                  </a:lnTo>
                  <a:lnTo>
                    <a:pt x="156121" y="0"/>
                  </a:lnTo>
                  <a:lnTo>
                    <a:pt x="116395" y="0"/>
                  </a:lnTo>
                  <a:lnTo>
                    <a:pt x="116395" y="57150"/>
                  </a:lnTo>
                  <a:lnTo>
                    <a:pt x="116395" y="92710"/>
                  </a:lnTo>
                  <a:lnTo>
                    <a:pt x="116395" y="152400"/>
                  </a:lnTo>
                  <a:lnTo>
                    <a:pt x="156121" y="152400"/>
                  </a:lnTo>
                  <a:lnTo>
                    <a:pt x="156121" y="92710"/>
                  </a:lnTo>
                  <a:lnTo>
                    <a:pt x="215150" y="92710"/>
                  </a:lnTo>
                  <a:lnTo>
                    <a:pt x="215150" y="152400"/>
                  </a:lnTo>
                  <a:lnTo>
                    <a:pt x="254876" y="152400"/>
                  </a:lnTo>
                  <a:lnTo>
                    <a:pt x="254876" y="92710"/>
                  </a:lnTo>
                  <a:lnTo>
                    <a:pt x="254876" y="57150"/>
                  </a:lnTo>
                  <a:lnTo>
                    <a:pt x="254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7074" y="2187511"/>
              <a:ext cx="287705" cy="1533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215579" y="2187498"/>
              <a:ext cx="332740" cy="153670"/>
            </a:xfrm>
            <a:custGeom>
              <a:avLst/>
              <a:gdLst/>
              <a:ahLst/>
              <a:cxnLst/>
              <a:rect l="l" t="t" r="r" b="b"/>
              <a:pathLst>
                <a:path w="332740" h="153669">
                  <a:moveTo>
                    <a:pt x="158788" y="0"/>
                  </a:moveTo>
                  <a:lnTo>
                    <a:pt x="119583" y="0"/>
                  </a:lnTo>
                  <a:lnTo>
                    <a:pt x="79400" y="52730"/>
                  </a:lnTo>
                  <a:lnTo>
                    <a:pt x="39217" y="0"/>
                  </a:lnTo>
                  <a:lnTo>
                    <a:pt x="0" y="0"/>
                  </a:lnTo>
                  <a:lnTo>
                    <a:pt x="0" y="153365"/>
                  </a:lnTo>
                  <a:lnTo>
                    <a:pt x="39725" y="153365"/>
                  </a:lnTo>
                  <a:lnTo>
                    <a:pt x="39725" y="62217"/>
                  </a:lnTo>
                  <a:lnTo>
                    <a:pt x="79400" y="110363"/>
                  </a:lnTo>
                  <a:lnTo>
                    <a:pt x="119075" y="62217"/>
                  </a:lnTo>
                  <a:lnTo>
                    <a:pt x="119075" y="153365"/>
                  </a:lnTo>
                  <a:lnTo>
                    <a:pt x="158788" y="153365"/>
                  </a:lnTo>
                  <a:lnTo>
                    <a:pt x="158788" y="0"/>
                  </a:lnTo>
                  <a:close/>
                </a:path>
                <a:path w="332740" h="153669">
                  <a:moveTo>
                    <a:pt x="332473" y="153339"/>
                  </a:moveTo>
                  <a:lnTo>
                    <a:pt x="323900" y="131851"/>
                  </a:lnTo>
                  <a:lnTo>
                    <a:pt x="310972" y="99415"/>
                  </a:lnTo>
                  <a:lnTo>
                    <a:pt x="291807" y="51333"/>
                  </a:lnTo>
                  <a:lnTo>
                    <a:pt x="271348" y="0"/>
                  </a:lnTo>
                  <a:lnTo>
                    <a:pt x="271145" y="0"/>
                  </a:lnTo>
                  <a:lnTo>
                    <a:pt x="271145" y="99415"/>
                  </a:lnTo>
                  <a:lnTo>
                    <a:pt x="234213" y="99415"/>
                  </a:lnTo>
                  <a:lnTo>
                    <a:pt x="252679" y="51333"/>
                  </a:lnTo>
                  <a:lnTo>
                    <a:pt x="271145" y="99415"/>
                  </a:lnTo>
                  <a:lnTo>
                    <a:pt x="271145" y="0"/>
                  </a:lnTo>
                  <a:lnTo>
                    <a:pt x="234619" y="0"/>
                  </a:lnTo>
                  <a:lnTo>
                    <a:pt x="173520" y="153339"/>
                  </a:lnTo>
                  <a:lnTo>
                    <a:pt x="213448" y="153339"/>
                  </a:lnTo>
                  <a:lnTo>
                    <a:pt x="221767" y="131851"/>
                  </a:lnTo>
                  <a:lnTo>
                    <a:pt x="283540" y="131851"/>
                  </a:lnTo>
                  <a:lnTo>
                    <a:pt x="291846" y="153339"/>
                  </a:lnTo>
                  <a:lnTo>
                    <a:pt x="332473" y="153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07960" y="2148789"/>
              <a:ext cx="227571" cy="23077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7799603" y="4998415"/>
            <a:ext cx="1443990" cy="1443990"/>
            <a:chOff x="7799603" y="4998415"/>
            <a:chExt cx="1443990" cy="1443990"/>
          </a:xfrm>
        </p:grpSpPr>
        <p:sp>
          <p:nvSpPr>
            <p:cNvPr id="48" name="object 48"/>
            <p:cNvSpPr/>
            <p:nvPr/>
          </p:nvSpPr>
          <p:spPr>
            <a:xfrm>
              <a:off x="7799603" y="4998415"/>
              <a:ext cx="1443990" cy="1443990"/>
            </a:xfrm>
            <a:custGeom>
              <a:avLst/>
              <a:gdLst/>
              <a:ahLst/>
              <a:cxnLst/>
              <a:rect l="l" t="t" r="r" b="b"/>
              <a:pathLst>
                <a:path w="1443990" h="1443989">
                  <a:moveTo>
                    <a:pt x="721766" y="0"/>
                  </a:moveTo>
                  <a:lnTo>
                    <a:pt x="674310" y="1535"/>
                  </a:lnTo>
                  <a:lnTo>
                    <a:pt x="627674" y="6077"/>
                  </a:lnTo>
                  <a:lnTo>
                    <a:pt x="581953" y="13532"/>
                  </a:lnTo>
                  <a:lnTo>
                    <a:pt x="537241" y="23803"/>
                  </a:lnTo>
                  <a:lnTo>
                    <a:pt x="493634" y="36796"/>
                  </a:lnTo>
                  <a:lnTo>
                    <a:pt x="451227" y="52416"/>
                  </a:lnTo>
                  <a:lnTo>
                    <a:pt x="410116" y="70568"/>
                  </a:lnTo>
                  <a:lnTo>
                    <a:pt x="370394" y="91155"/>
                  </a:lnTo>
                  <a:lnTo>
                    <a:pt x="332158" y="114085"/>
                  </a:lnTo>
                  <a:lnTo>
                    <a:pt x="295502" y="139260"/>
                  </a:lnTo>
                  <a:lnTo>
                    <a:pt x="260522" y="166587"/>
                  </a:lnTo>
                  <a:lnTo>
                    <a:pt x="227313" y="195970"/>
                  </a:lnTo>
                  <a:lnTo>
                    <a:pt x="195969" y="227313"/>
                  </a:lnTo>
                  <a:lnTo>
                    <a:pt x="166587" y="260523"/>
                  </a:lnTo>
                  <a:lnTo>
                    <a:pt x="139260" y="295503"/>
                  </a:lnTo>
                  <a:lnTo>
                    <a:pt x="114085" y="332159"/>
                  </a:lnTo>
                  <a:lnTo>
                    <a:pt x="91155" y="370395"/>
                  </a:lnTo>
                  <a:lnTo>
                    <a:pt x="70567" y="410117"/>
                  </a:lnTo>
                  <a:lnTo>
                    <a:pt x="52416" y="451228"/>
                  </a:lnTo>
                  <a:lnTo>
                    <a:pt x="36796" y="493635"/>
                  </a:lnTo>
                  <a:lnTo>
                    <a:pt x="23803" y="537242"/>
                  </a:lnTo>
                  <a:lnTo>
                    <a:pt x="13532" y="581954"/>
                  </a:lnTo>
                  <a:lnTo>
                    <a:pt x="6077" y="627676"/>
                  </a:lnTo>
                  <a:lnTo>
                    <a:pt x="1535" y="674312"/>
                  </a:lnTo>
                  <a:lnTo>
                    <a:pt x="0" y="721768"/>
                  </a:lnTo>
                  <a:lnTo>
                    <a:pt x="1535" y="769225"/>
                  </a:lnTo>
                  <a:lnTo>
                    <a:pt x="6077" y="815862"/>
                  </a:lnTo>
                  <a:lnTo>
                    <a:pt x="13532" y="861584"/>
                  </a:lnTo>
                  <a:lnTo>
                    <a:pt x="23803" y="906296"/>
                  </a:lnTo>
                  <a:lnTo>
                    <a:pt x="36796" y="949903"/>
                  </a:lnTo>
                  <a:lnTo>
                    <a:pt x="52416" y="992310"/>
                  </a:lnTo>
                  <a:lnTo>
                    <a:pt x="70567" y="1033422"/>
                  </a:lnTo>
                  <a:lnTo>
                    <a:pt x="91155" y="1073143"/>
                  </a:lnTo>
                  <a:lnTo>
                    <a:pt x="114085" y="1111379"/>
                  </a:lnTo>
                  <a:lnTo>
                    <a:pt x="139260" y="1148035"/>
                  </a:lnTo>
                  <a:lnTo>
                    <a:pt x="166587" y="1183015"/>
                  </a:lnTo>
                  <a:lnTo>
                    <a:pt x="195969" y="1216224"/>
                  </a:lnTo>
                  <a:lnTo>
                    <a:pt x="227313" y="1247568"/>
                  </a:lnTo>
                  <a:lnTo>
                    <a:pt x="260522" y="1276950"/>
                  </a:lnTo>
                  <a:lnTo>
                    <a:pt x="295502" y="1304277"/>
                  </a:lnTo>
                  <a:lnTo>
                    <a:pt x="332158" y="1329452"/>
                  </a:lnTo>
                  <a:lnTo>
                    <a:pt x="370394" y="1352381"/>
                  </a:lnTo>
                  <a:lnTo>
                    <a:pt x="410116" y="1372969"/>
                  </a:lnTo>
                  <a:lnTo>
                    <a:pt x="451227" y="1391120"/>
                  </a:lnTo>
                  <a:lnTo>
                    <a:pt x="493634" y="1406740"/>
                  </a:lnTo>
                  <a:lnTo>
                    <a:pt x="537241" y="1419733"/>
                  </a:lnTo>
                  <a:lnTo>
                    <a:pt x="581953" y="1430004"/>
                  </a:lnTo>
                  <a:lnTo>
                    <a:pt x="627674" y="1437459"/>
                  </a:lnTo>
                  <a:lnTo>
                    <a:pt x="674310" y="1442001"/>
                  </a:lnTo>
                  <a:lnTo>
                    <a:pt x="721766" y="1443536"/>
                  </a:lnTo>
                  <a:lnTo>
                    <a:pt x="769222" y="1442001"/>
                  </a:lnTo>
                  <a:lnTo>
                    <a:pt x="815858" y="1437459"/>
                  </a:lnTo>
                  <a:lnTo>
                    <a:pt x="861579" y="1430004"/>
                  </a:lnTo>
                  <a:lnTo>
                    <a:pt x="906291" y="1419733"/>
                  </a:lnTo>
                  <a:lnTo>
                    <a:pt x="949898" y="1406740"/>
                  </a:lnTo>
                  <a:lnTo>
                    <a:pt x="992305" y="1391120"/>
                  </a:lnTo>
                  <a:lnTo>
                    <a:pt x="1033416" y="1372969"/>
                  </a:lnTo>
                  <a:lnTo>
                    <a:pt x="1073138" y="1352381"/>
                  </a:lnTo>
                  <a:lnTo>
                    <a:pt x="1111374" y="1329452"/>
                  </a:lnTo>
                  <a:lnTo>
                    <a:pt x="1148029" y="1304277"/>
                  </a:lnTo>
                  <a:lnTo>
                    <a:pt x="1183009" y="1276950"/>
                  </a:lnTo>
                  <a:lnTo>
                    <a:pt x="1216219" y="1247568"/>
                  </a:lnTo>
                  <a:lnTo>
                    <a:pt x="1247562" y="1216224"/>
                  </a:lnTo>
                  <a:lnTo>
                    <a:pt x="1276945" y="1183015"/>
                  </a:lnTo>
                  <a:lnTo>
                    <a:pt x="1304272" y="1148035"/>
                  </a:lnTo>
                  <a:lnTo>
                    <a:pt x="1329447" y="1111379"/>
                  </a:lnTo>
                  <a:lnTo>
                    <a:pt x="1352376" y="1073143"/>
                  </a:lnTo>
                  <a:lnTo>
                    <a:pt x="1372964" y="1033422"/>
                  </a:lnTo>
                  <a:lnTo>
                    <a:pt x="1391116" y="992310"/>
                  </a:lnTo>
                  <a:lnTo>
                    <a:pt x="1406736" y="949903"/>
                  </a:lnTo>
                  <a:lnTo>
                    <a:pt x="1419729" y="906296"/>
                  </a:lnTo>
                  <a:lnTo>
                    <a:pt x="1430000" y="861584"/>
                  </a:lnTo>
                  <a:lnTo>
                    <a:pt x="1437455" y="815862"/>
                  </a:lnTo>
                  <a:lnTo>
                    <a:pt x="1441997" y="769225"/>
                  </a:lnTo>
                  <a:lnTo>
                    <a:pt x="1443532" y="721768"/>
                  </a:lnTo>
                  <a:lnTo>
                    <a:pt x="1441997" y="674312"/>
                  </a:lnTo>
                  <a:lnTo>
                    <a:pt x="1437455" y="627676"/>
                  </a:lnTo>
                  <a:lnTo>
                    <a:pt x="1430000" y="581954"/>
                  </a:lnTo>
                  <a:lnTo>
                    <a:pt x="1419729" y="537242"/>
                  </a:lnTo>
                  <a:lnTo>
                    <a:pt x="1406736" y="493635"/>
                  </a:lnTo>
                  <a:lnTo>
                    <a:pt x="1391116" y="451228"/>
                  </a:lnTo>
                  <a:lnTo>
                    <a:pt x="1372964" y="410117"/>
                  </a:lnTo>
                  <a:lnTo>
                    <a:pt x="1352376" y="370395"/>
                  </a:lnTo>
                  <a:lnTo>
                    <a:pt x="1329447" y="332159"/>
                  </a:lnTo>
                  <a:lnTo>
                    <a:pt x="1304272" y="295503"/>
                  </a:lnTo>
                  <a:lnTo>
                    <a:pt x="1276945" y="260523"/>
                  </a:lnTo>
                  <a:lnTo>
                    <a:pt x="1247562" y="227313"/>
                  </a:lnTo>
                  <a:lnTo>
                    <a:pt x="1216219" y="195970"/>
                  </a:lnTo>
                  <a:lnTo>
                    <a:pt x="1183009" y="166587"/>
                  </a:lnTo>
                  <a:lnTo>
                    <a:pt x="1148029" y="139260"/>
                  </a:lnTo>
                  <a:lnTo>
                    <a:pt x="1111374" y="114085"/>
                  </a:lnTo>
                  <a:lnTo>
                    <a:pt x="1073138" y="91155"/>
                  </a:lnTo>
                  <a:lnTo>
                    <a:pt x="1033416" y="70568"/>
                  </a:lnTo>
                  <a:lnTo>
                    <a:pt x="992305" y="52416"/>
                  </a:lnTo>
                  <a:lnTo>
                    <a:pt x="949898" y="36796"/>
                  </a:lnTo>
                  <a:lnTo>
                    <a:pt x="906291" y="23803"/>
                  </a:lnTo>
                  <a:lnTo>
                    <a:pt x="861579" y="13532"/>
                  </a:lnTo>
                  <a:lnTo>
                    <a:pt x="815858" y="6077"/>
                  </a:lnTo>
                  <a:lnTo>
                    <a:pt x="769222" y="1535"/>
                  </a:lnTo>
                  <a:lnTo>
                    <a:pt x="721766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248253" y="5213197"/>
              <a:ext cx="546735" cy="547370"/>
            </a:xfrm>
            <a:custGeom>
              <a:avLst/>
              <a:gdLst/>
              <a:ahLst/>
              <a:cxnLst/>
              <a:rect l="l" t="t" r="r" b="b"/>
              <a:pathLst>
                <a:path w="546734" h="547370">
                  <a:moveTo>
                    <a:pt x="285244" y="0"/>
                  </a:moveTo>
                  <a:lnTo>
                    <a:pt x="260911" y="0"/>
                  </a:lnTo>
                  <a:lnTo>
                    <a:pt x="255670" y="834"/>
                  </a:lnTo>
                  <a:lnTo>
                    <a:pt x="237755" y="2464"/>
                  </a:lnTo>
                  <a:lnTo>
                    <a:pt x="186520" y="13881"/>
                  </a:lnTo>
                  <a:lnTo>
                    <a:pt x="145487" y="31180"/>
                  </a:lnTo>
                  <a:lnTo>
                    <a:pt x="108245" y="54767"/>
                  </a:lnTo>
                  <a:lnTo>
                    <a:pt x="75110" y="84302"/>
                  </a:lnTo>
                  <a:lnTo>
                    <a:pt x="31446" y="144337"/>
                  </a:lnTo>
                  <a:lnTo>
                    <a:pt x="5108" y="216725"/>
                  </a:lnTo>
                  <a:lnTo>
                    <a:pt x="106" y="262466"/>
                  </a:lnTo>
                  <a:lnTo>
                    <a:pt x="0" y="279996"/>
                  </a:lnTo>
                  <a:lnTo>
                    <a:pt x="4450" y="327407"/>
                  </a:lnTo>
                  <a:lnTo>
                    <a:pt x="17338" y="372062"/>
                  </a:lnTo>
                  <a:lnTo>
                    <a:pt x="37665" y="413312"/>
                  </a:lnTo>
                  <a:lnTo>
                    <a:pt x="64493" y="451154"/>
                  </a:lnTo>
                  <a:lnTo>
                    <a:pt x="126411" y="504476"/>
                  </a:lnTo>
                  <a:lnTo>
                    <a:pt x="165424" y="525107"/>
                  </a:lnTo>
                  <a:lnTo>
                    <a:pt x="205576" y="538822"/>
                  </a:lnTo>
                  <a:lnTo>
                    <a:pt x="246234" y="545939"/>
                  </a:lnTo>
                  <a:lnTo>
                    <a:pt x="286767" y="546778"/>
                  </a:lnTo>
                  <a:lnTo>
                    <a:pt x="326543" y="541657"/>
                  </a:lnTo>
                  <a:lnTo>
                    <a:pt x="364930" y="530895"/>
                  </a:lnTo>
                  <a:lnTo>
                    <a:pt x="401297" y="514811"/>
                  </a:lnTo>
                  <a:lnTo>
                    <a:pt x="435011" y="493724"/>
                  </a:lnTo>
                  <a:lnTo>
                    <a:pt x="446442" y="484043"/>
                  </a:lnTo>
                  <a:lnTo>
                    <a:pt x="220411" y="484043"/>
                  </a:lnTo>
                  <a:lnTo>
                    <a:pt x="216448" y="478345"/>
                  </a:lnTo>
                  <a:lnTo>
                    <a:pt x="206580" y="427986"/>
                  </a:lnTo>
                  <a:lnTo>
                    <a:pt x="205560" y="382483"/>
                  </a:lnTo>
                  <a:lnTo>
                    <a:pt x="205987" y="360757"/>
                  </a:lnTo>
                  <a:lnTo>
                    <a:pt x="207500" y="339809"/>
                  </a:lnTo>
                  <a:lnTo>
                    <a:pt x="209714" y="319236"/>
                  </a:lnTo>
                  <a:lnTo>
                    <a:pt x="212283" y="296938"/>
                  </a:lnTo>
                  <a:lnTo>
                    <a:pt x="213934" y="280864"/>
                  </a:lnTo>
                  <a:lnTo>
                    <a:pt x="212992" y="271102"/>
                  </a:lnTo>
                  <a:lnTo>
                    <a:pt x="207448" y="263504"/>
                  </a:lnTo>
                  <a:lnTo>
                    <a:pt x="195290" y="253923"/>
                  </a:lnTo>
                  <a:lnTo>
                    <a:pt x="180465" y="240324"/>
                  </a:lnTo>
                  <a:lnTo>
                    <a:pt x="172035" y="225898"/>
                  </a:lnTo>
                  <a:lnTo>
                    <a:pt x="168317" y="208886"/>
                  </a:lnTo>
                  <a:lnTo>
                    <a:pt x="167630" y="187528"/>
                  </a:lnTo>
                  <a:lnTo>
                    <a:pt x="167974" y="172294"/>
                  </a:lnTo>
                  <a:lnTo>
                    <a:pt x="169083" y="141918"/>
                  </a:lnTo>
                  <a:lnTo>
                    <a:pt x="169649" y="119272"/>
                  </a:lnTo>
                  <a:lnTo>
                    <a:pt x="170436" y="96367"/>
                  </a:lnTo>
                  <a:lnTo>
                    <a:pt x="170820" y="81505"/>
                  </a:lnTo>
                  <a:lnTo>
                    <a:pt x="171251" y="73589"/>
                  </a:lnTo>
                  <a:lnTo>
                    <a:pt x="172024" y="67310"/>
                  </a:lnTo>
                  <a:lnTo>
                    <a:pt x="177561" y="66167"/>
                  </a:lnTo>
                  <a:lnTo>
                    <a:pt x="191023" y="64477"/>
                  </a:lnTo>
                  <a:lnTo>
                    <a:pt x="218134" y="64477"/>
                  </a:lnTo>
                  <a:lnTo>
                    <a:pt x="218163" y="63182"/>
                  </a:lnTo>
                  <a:lnTo>
                    <a:pt x="447632" y="63182"/>
                  </a:lnTo>
                  <a:lnTo>
                    <a:pt x="436673" y="54222"/>
                  </a:lnTo>
                  <a:lnTo>
                    <a:pt x="392978" y="27571"/>
                  </a:lnTo>
                  <a:lnTo>
                    <a:pt x="356817" y="13150"/>
                  </a:lnTo>
                  <a:lnTo>
                    <a:pt x="315699" y="3314"/>
                  </a:lnTo>
                  <a:lnTo>
                    <a:pt x="290453" y="821"/>
                  </a:lnTo>
                  <a:lnTo>
                    <a:pt x="285244" y="0"/>
                  </a:lnTo>
                  <a:close/>
                </a:path>
                <a:path w="546734" h="547370">
                  <a:moveTo>
                    <a:pt x="336017" y="63334"/>
                  </a:moveTo>
                  <a:lnTo>
                    <a:pt x="266499" y="63334"/>
                  </a:lnTo>
                  <a:lnTo>
                    <a:pt x="291467" y="65316"/>
                  </a:lnTo>
                  <a:lnTo>
                    <a:pt x="292043" y="75871"/>
                  </a:lnTo>
                  <a:lnTo>
                    <a:pt x="292406" y="93713"/>
                  </a:lnTo>
                  <a:lnTo>
                    <a:pt x="292809" y="127622"/>
                  </a:lnTo>
                  <a:lnTo>
                    <a:pt x="293513" y="170345"/>
                  </a:lnTo>
                  <a:lnTo>
                    <a:pt x="293627" y="178463"/>
                  </a:lnTo>
                  <a:lnTo>
                    <a:pt x="293733" y="189484"/>
                  </a:lnTo>
                  <a:lnTo>
                    <a:pt x="293520" y="203361"/>
                  </a:lnTo>
                  <a:lnTo>
                    <a:pt x="272494" y="248788"/>
                  </a:lnTo>
                  <a:lnTo>
                    <a:pt x="254936" y="262466"/>
                  </a:lnTo>
                  <a:lnTo>
                    <a:pt x="249341" y="268960"/>
                  </a:lnTo>
                  <a:lnTo>
                    <a:pt x="247777" y="279349"/>
                  </a:lnTo>
                  <a:lnTo>
                    <a:pt x="248741" y="295371"/>
                  </a:lnTo>
                  <a:lnTo>
                    <a:pt x="250766" y="311949"/>
                  </a:lnTo>
                  <a:lnTo>
                    <a:pt x="252365" y="324405"/>
                  </a:lnTo>
                  <a:lnTo>
                    <a:pt x="254716" y="353420"/>
                  </a:lnTo>
                  <a:lnTo>
                    <a:pt x="255831" y="382483"/>
                  </a:lnTo>
                  <a:lnTo>
                    <a:pt x="255762" y="396639"/>
                  </a:lnTo>
                  <a:lnTo>
                    <a:pt x="255584" y="414524"/>
                  </a:lnTo>
                  <a:lnTo>
                    <a:pt x="251844" y="457067"/>
                  </a:lnTo>
                  <a:lnTo>
                    <a:pt x="220411" y="484043"/>
                  </a:lnTo>
                  <a:lnTo>
                    <a:pt x="446442" y="484043"/>
                  </a:lnTo>
                  <a:lnTo>
                    <a:pt x="343628" y="484027"/>
                  </a:lnTo>
                  <a:lnTo>
                    <a:pt x="336252" y="483521"/>
                  </a:lnTo>
                  <a:lnTo>
                    <a:pt x="317028" y="444171"/>
                  </a:lnTo>
                  <a:lnTo>
                    <a:pt x="314923" y="404030"/>
                  </a:lnTo>
                  <a:lnTo>
                    <a:pt x="314848" y="396639"/>
                  </a:lnTo>
                  <a:lnTo>
                    <a:pt x="315099" y="382483"/>
                  </a:lnTo>
                  <a:lnTo>
                    <a:pt x="316067" y="366734"/>
                  </a:lnTo>
                  <a:lnTo>
                    <a:pt x="317549" y="352339"/>
                  </a:lnTo>
                  <a:lnTo>
                    <a:pt x="319368" y="338057"/>
                  </a:lnTo>
                  <a:lnTo>
                    <a:pt x="321327" y="323846"/>
                  </a:lnTo>
                  <a:lnTo>
                    <a:pt x="323274" y="309330"/>
                  </a:lnTo>
                  <a:lnTo>
                    <a:pt x="330672" y="251366"/>
                  </a:lnTo>
                  <a:lnTo>
                    <a:pt x="335371" y="192087"/>
                  </a:lnTo>
                  <a:lnTo>
                    <a:pt x="335867" y="166106"/>
                  </a:lnTo>
                  <a:lnTo>
                    <a:pt x="335757" y="104059"/>
                  </a:lnTo>
                  <a:lnTo>
                    <a:pt x="335851" y="69387"/>
                  </a:lnTo>
                  <a:lnTo>
                    <a:pt x="336017" y="63334"/>
                  </a:lnTo>
                  <a:close/>
                </a:path>
                <a:path w="546734" h="547370">
                  <a:moveTo>
                    <a:pt x="447725" y="63258"/>
                  </a:moveTo>
                  <a:lnTo>
                    <a:pt x="336019" y="63258"/>
                  </a:lnTo>
                  <a:lnTo>
                    <a:pt x="349775" y="64965"/>
                  </a:lnTo>
                  <a:lnTo>
                    <a:pt x="361466" y="70615"/>
                  </a:lnTo>
                  <a:lnTo>
                    <a:pt x="389680" y="108981"/>
                  </a:lnTo>
                  <a:lnTo>
                    <a:pt x="403148" y="163184"/>
                  </a:lnTo>
                  <a:lnTo>
                    <a:pt x="405024" y="196494"/>
                  </a:lnTo>
                  <a:lnTo>
                    <a:pt x="404871" y="205418"/>
                  </a:lnTo>
                  <a:lnTo>
                    <a:pt x="394477" y="243459"/>
                  </a:lnTo>
                  <a:lnTo>
                    <a:pt x="376589" y="274537"/>
                  </a:lnTo>
                  <a:lnTo>
                    <a:pt x="370652" y="284784"/>
                  </a:lnTo>
                  <a:lnTo>
                    <a:pt x="364655" y="297664"/>
                  </a:lnTo>
                  <a:lnTo>
                    <a:pt x="361643" y="309330"/>
                  </a:lnTo>
                  <a:lnTo>
                    <a:pt x="361509" y="321782"/>
                  </a:lnTo>
                  <a:lnTo>
                    <a:pt x="364149" y="337019"/>
                  </a:lnTo>
                  <a:lnTo>
                    <a:pt x="368338" y="364672"/>
                  </a:lnTo>
                  <a:lnTo>
                    <a:pt x="369882" y="396639"/>
                  </a:lnTo>
                  <a:lnTo>
                    <a:pt x="368909" y="428731"/>
                  </a:lnTo>
                  <a:lnTo>
                    <a:pt x="365546" y="456763"/>
                  </a:lnTo>
                  <a:lnTo>
                    <a:pt x="343628" y="484027"/>
                  </a:lnTo>
                  <a:lnTo>
                    <a:pt x="446462" y="484027"/>
                  </a:lnTo>
                  <a:lnTo>
                    <a:pt x="491956" y="437817"/>
                  </a:lnTo>
                  <a:lnTo>
                    <a:pt x="513922" y="403634"/>
                  </a:lnTo>
                  <a:lnTo>
                    <a:pt x="530709" y="365724"/>
                  </a:lnTo>
                  <a:lnTo>
                    <a:pt x="541684" y="324405"/>
                  </a:lnTo>
                  <a:lnTo>
                    <a:pt x="546128" y="280864"/>
                  </a:lnTo>
                  <a:lnTo>
                    <a:pt x="546183" y="279349"/>
                  </a:lnTo>
                  <a:lnTo>
                    <a:pt x="543967" y="237114"/>
                  </a:lnTo>
                  <a:lnTo>
                    <a:pt x="535412" y="196494"/>
                  </a:lnTo>
                  <a:lnTo>
                    <a:pt x="520960" y="158229"/>
                  </a:lnTo>
                  <a:lnTo>
                    <a:pt x="501119" y="122593"/>
                  </a:lnTo>
                  <a:lnTo>
                    <a:pt x="476455" y="90665"/>
                  </a:lnTo>
                  <a:lnTo>
                    <a:pt x="473852" y="88061"/>
                  </a:lnTo>
                  <a:lnTo>
                    <a:pt x="471033" y="84988"/>
                  </a:lnTo>
                  <a:lnTo>
                    <a:pt x="455222" y="69387"/>
                  </a:lnTo>
                  <a:lnTo>
                    <a:pt x="447725" y="63258"/>
                  </a:lnTo>
                  <a:close/>
                </a:path>
                <a:path w="546734" h="547370">
                  <a:moveTo>
                    <a:pt x="447632" y="63182"/>
                  </a:moveTo>
                  <a:lnTo>
                    <a:pt x="218163" y="63182"/>
                  </a:lnTo>
                  <a:lnTo>
                    <a:pt x="245290" y="63220"/>
                  </a:lnTo>
                  <a:lnTo>
                    <a:pt x="245540" y="69387"/>
                  </a:lnTo>
                  <a:lnTo>
                    <a:pt x="245601" y="81054"/>
                  </a:lnTo>
                  <a:lnTo>
                    <a:pt x="245481" y="170345"/>
                  </a:lnTo>
                  <a:lnTo>
                    <a:pt x="243931" y="180771"/>
                  </a:lnTo>
                  <a:lnTo>
                    <a:pt x="255831" y="180924"/>
                  </a:lnTo>
                  <a:lnTo>
                    <a:pt x="262667" y="179047"/>
                  </a:lnTo>
                  <a:lnTo>
                    <a:pt x="265724" y="173967"/>
                  </a:lnTo>
                  <a:lnTo>
                    <a:pt x="266486" y="166854"/>
                  </a:lnTo>
                  <a:lnTo>
                    <a:pt x="266364" y="141918"/>
                  </a:lnTo>
                  <a:lnTo>
                    <a:pt x="266241" y="127000"/>
                  </a:lnTo>
                  <a:lnTo>
                    <a:pt x="266115" y="115448"/>
                  </a:lnTo>
                  <a:lnTo>
                    <a:pt x="266210" y="75871"/>
                  </a:lnTo>
                  <a:lnTo>
                    <a:pt x="266499" y="63334"/>
                  </a:lnTo>
                  <a:lnTo>
                    <a:pt x="336017" y="63334"/>
                  </a:lnTo>
                  <a:lnTo>
                    <a:pt x="447725" y="63258"/>
                  </a:lnTo>
                  <a:close/>
                </a:path>
                <a:path w="546734" h="547370">
                  <a:moveTo>
                    <a:pt x="218134" y="64477"/>
                  </a:moveTo>
                  <a:lnTo>
                    <a:pt x="191023" y="64477"/>
                  </a:lnTo>
                  <a:lnTo>
                    <a:pt x="196840" y="65481"/>
                  </a:lnTo>
                  <a:lnTo>
                    <a:pt x="197019" y="73589"/>
                  </a:lnTo>
                  <a:lnTo>
                    <a:pt x="197146" y="126326"/>
                  </a:lnTo>
                  <a:lnTo>
                    <a:pt x="197021" y="159935"/>
                  </a:lnTo>
                  <a:lnTo>
                    <a:pt x="196895" y="166854"/>
                  </a:lnTo>
                  <a:lnTo>
                    <a:pt x="197636" y="173639"/>
                  </a:lnTo>
                  <a:lnTo>
                    <a:pt x="201043" y="179151"/>
                  </a:lnTo>
                  <a:lnTo>
                    <a:pt x="208866" y="180911"/>
                  </a:lnTo>
                  <a:lnTo>
                    <a:pt x="214850" y="178463"/>
                  </a:lnTo>
                  <a:lnTo>
                    <a:pt x="217494" y="173189"/>
                  </a:lnTo>
                  <a:lnTo>
                    <a:pt x="218060" y="166854"/>
                  </a:lnTo>
                  <a:lnTo>
                    <a:pt x="217935" y="127622"/>
                  </a:lnTo>
                  <a:lnTo>
                    <a:pt x="217809" y="104059"/>
                  </a:lnTo>
                  <a:lnTo>
                    <a:pt x="217928" y="73589"/>
                  </a:lnTo>
                  <a:lnTo>
                    <a:pt x="218134" y="64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9731603" y="3252419"/>
            <a:ext cx="1443532" cy="14435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974541" y="5675905"/>
            <a:ext cx="963294" cy="632866"/>
          </a:xfrm>
          <a:prstGeom prst="rect">
            <a:avLst/>
          </a:prstGeom>
        </p:spPr>
        <p:txBody>
          <a:bodyPr vert="horz" wrap="square" lIns="0" tIns="78105" rIns="0" bIns="0" rtlCol="0" anchor="t">
            <a:spAutoFit/>
          </a:bodyPr>
          <a:lstStyle/>
          <a:p>
            <a:pPr algn="ctr">
              <a:spcBef>
                <a:spcPts val="61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Times New Roman"/>
              </a:rPr>
              <a:t>ТОРГОВАЯ</a:t>
            </a:r>
            <a:r>
              <a:rPr sz="800" spc="-50" dirty="0">
                <a:solidFill>
                  <a:srgbClr val="FFFFFF"/>
                </a:solidFill>
                <a:latin typeface="Arial"/>
                <a:cs typeface="Times New Roman"/>
              </a:rPr>
              <a:t> </a:t>
            </a:r>
            <a:r>
              <a:rPr lang="ru-RU" sz="800" spc="-50" dirty="0">
                <a:solidFill>
                  <a:srgbClr val="FFFFFF"/>
                </a:solidFill>
                <a:latin typeface="Arial"/>
                <a:cs typeface="Times New Roman"/>
              </a:rPr>
              <a:t>ГАЛЕРЕЯ</a:t>
            </a:r>
            <a:br>
              <a:rPr lang="ru-RU" sz="800" spc="-50" dirty="0">
                <a:solidFill>
                  <a:srgbClr val="FFFFFF"/>
                </a:solidFill>
                <a:latin typeface="Arial"/>
                <a:cs typeface="Times New Roman"/>
              </a:rPr>
            </a:br>
            <a:r>
              <a:rPr lang="ru-RU" sz="1000" spc="1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lang="ru-RU" sz="1000">
              <a:latin typeface="Arial"/>
              <a:cs typeface="Arial"/>
            </a:endParaRPr>
          </a:p>
          <a:p>
            <a:pPr marR="635" algn="ctr">
              <a:lnSpc>
                <a:spcPct val="100000"/>
              </a:lnSpc>
              <a:spcBef>
                <a:spcPts val="5"/>
              </a:spcBef>
            </a:pPr>
            <a:r>
              <a:rPr sz="1000" spc="60" dirty="0">
                <a:solidFill>
                  <a:srgbClr val="FFFFFF"/>
                </a:solidFill>
                <a:latin typeface="Arial"/>
                <a:cs typeface="Arial"/>
              </a:rPr>
              <a:t>магазинов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06728" y="925957"/>
            <a:ext cx="3242310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20" dirty="0">
                <a:solidFill>
                  <a:srgbClr val="E10886"/>
                </a:solidFill>
                <a:latin typeface="Arial"/>
                <a:cs typeface="Gothic Uralic"/>
              </a:rPr>
              <a:t>Якорные</a:t>
            </a:r>
            <a:r>
              <a:rPr sz="2300" b="1" spc="-170" dirty="0">
                <a:solidFill>
                  <a:srgbClr val="E10886"/>
                </a:solidFill>
                <a:latin typeface="Arial"/>
                <a:cs typeface="Gothic Uralic"/>
              </a:rPr>
              <a:t> </a:t>
            </a:r>
            <a:r>
              <a:rPr sz="2300" b="1" spc="35" dirty="0">
                <a:solidFill>
                  <a:srgbClr val="E10886"/>
                </a:solidFill>
                <a:latin typeface="Arial"/>
                <a:cs typeface="Gothic Uralic"/>
              </a:rPr>
              <a:t>арендаторы</a:t>
            </a:r>
            <a:endParaRPr lang="ru-RU" sz="2300">
              <a:latin typeface="Gothic Uralic"/>
              <a:cs typeface="Gothic Ural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242544" y="2511823"/>
            <a:ext cx="55943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2 500</a:t>
            </a:r>
            <a:r>
              <a:rPr sz="1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750" spc="44" baseline="5555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 baseline="55555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189671" y="2511823"/>
            <a:ext cx="55943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2 450</a:t>
            </a:r>
            <a:r>
              <a:rPr sz="1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750" spc="44" baseline="5555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 baseline="55555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242485" y="4321430"/>
            <a:ext cx="55943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3 700</a:t>
            </a:r>
            <a:r>
              <a:rPr sz="1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750" spc="44" baseline="5555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 baseline="55555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075357" y="5816563"/>
            <a:ext cx="885825" cy="495300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38100" marR="30480" algn="ctr">
              <a:lnSpc>
                <a:spcPct val="101000"/>
              </a:lnSpc>
              <a:spcBef>
                <a:spcPts val="90"/>
              </a:spcBef>
            </a:pPr>
            <a:r>
              <a:rPr sz="850" spc="-25" dirty="0">
                <a:solidFill>
                  <a:srgbClr val="FFFFFF"/>
                </a:solidFill>
                <a:latin typeface="Arial"/>
                <a:cs typeface="Times New Roman"/>
              </a:rPr>
              <a:t>РЕСТОРАНЫ,</a:t>
            </a:r>
            <a:r>
              <a:rPr lang="ru-RU" sz="850" spc="-25" dirty="0">
                <a:solidFill>
                  <a:srgbClr val="FFFFFF"/>
                </a:solidFill>
                <a:latin typeface="Arial"/>
                <a:cs typeface="Times New Roman"/>
              </a:rPr>
              <a:t> </a:t>
            </a:r>
            <a:r>
              <a:rPr sz="850" spc="-25" dirty="0">
                <a:solidFill>
                  <a:srgbClr val="FFFFFF"/>
                </a:solidFill>
                <a:latin typeface="Arial"/>
                <a:cs typeface="Times New Roman"/>
              </a:rPr>
              <a:t> </a:t>
            </a:r>
            <a:r>
              <a:rPr sz="850" spc="-40" dirty="0">
                <a:solidFill>
                  <a:srgbClr val="FFFFFF"/>
                </a:solidFill>
                <a:latin typeface="Arial"/>
                <a:cs typeface="Times New Roman"/>
              </a:rPr>
              <a:t>КАФЕ,</a:t>
            </a:r>
            <a:r>
              <a:rPr sz="850" spc="-85" dirty="0">
                <a:solidFill>
                  <a:srgbClr val="FFFFFF"/>
                </a:solidFill>
                <a:latin typeface="Arial"/>
                <a:cs typeface="Times New Roman"/>
              </a:rPr>
              <a:t> </a:t>
            </a:r>
            <a:r>
              <a:rPr sz="850" spc="-40" dirty="0">
                <a:solidFill>
                  <a:srgbClr val="FFFFFF"/>
                </a:solidFill>
                <a:latin typeface="Arial"/>
                <a:cs typeface="Times New Roman"/>
              </a:rPr>
              <a:t>ФУДКОРТ</a:t>
            </a:r>
            <a:endParaRPr lang="ru-RU" sz="850" dirty="0">
              <a:latin typeface="Arial"/>
              <a:cs typeface="Times New Roman"/>
            </a:endParaRPr>
          </a:p>
          <a:p>
            <a:pPr marL="20955" algn="ctr">
              <a:lnSpc>
                <a:spcPct val="100000"/>
              </a:lnSpc>
              <a:spcBef>
                <a:spcPts val="440"/>
              </a:spcBef>
            </a:pP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4 000</a:t>
            </a:r>
            <a:r>
              <a:rPr sz="1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750" spc="44" baseline="5555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 baseline="55555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169418" y="4321430"/>
            <a:ext cx="559435" cy="1835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1 500</a:t>
            </a:r>
            <a:r>
              <a:rPr sz="1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750" spc="44" baseline="5555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 baseline="5555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33112" y="1981936"/>
            <a:ext cx="3556635" cy="475615"/>
            <a:chOff x="833112" y="1981936"/>
            <a:chExt cx="3556635" cy="475615"/>
          </a:xfrm>
        </p:grpSpPr>
        <p:sp>
          <p:nvSpPr>
            <p:cNvPr id="7" name="object 7"/>
            <p:cNvSpPr/>
            <p:nvPr/>
          </p:nvSpPr>
          <p:spPr>
            <a:xfrm>
              <a:off x="833112" y="1981936"/>
              <a:ext cx="3556635" cy="216535"/>
            </a:xfrm>
            <a:custGeom>
              <a:avLst/>
              <a:gdLst/>
              <a:ahLst/>
              <a:cxnLst/>
              <a:rect l="l" t="t" r="r" b="b"/>
              <a:pathLst>
                <a:path w="3556635" h="216535">
                  <a:moveTo>
                    <a:pt x="3448298" y="0"/>
                  </a:moveTo>
                  <a:lnTo>
                    <a:pt x="107995" y="0"/>
                  </a:lnTo>
                  <a:lnTo>
                    <a:pt x="66063" y="8520"/>
                  </a:lnTo>
                  <a:lnTo>
                    <a:pt x="31724" y="31719"/>
                  </a:lnTo>
                  <a:lnTo>
                    <a:pt x="8521" y="66056"/>
                  </a:lnTo>
                  <a:lnTo>
                    <a:pt x="0" y="108000"/>
                  </a:lnTo>
                  <a:lnTo>
                    <a:pt x="8521" y="149934"/>
                  </a:lnTo>
                  <a:lnTo>
                    <a:pt x="31724" y="184275"/>
                  </a:lnTo>
                  <a:lnTo>
                    <a:pt x="66063" y="207479"/>
                  </a:lnTo>
                  <a:lnTo>
                    <a:pt x="107995" y="216001"/>
                  </a:lnTo>
                  <a:lnTo>
                    <a:pt x="3448298" y="216001"/>
                  </a:lnTo>
                  <a:lnTo>
                    <a:pt x="3490232" y="207479"/>
                  </a:lnTo>
                  <a:lnTo>
                    <a:pt x="3524573" y="184275"/>
                  </a:lnTo>
                  <a:lnTo>
                    <a:pt x="3547777" y="149934"/>
                  </a:lnTo>
                  <a:lnTo>
                    <a:pt x="3556299" y="107988"/>
                  </a:lnTo>
                  <a:lnTo>
                    <a:pt x="3547777" y="66056"/>
                  </a:lnTo>
                  <a:lnTo>
                    <a:pt x="3524573" y="31719"/>
                  </a:lnTo>
                  <a:lnTo>
                    <a:pt x="3490232" y="8520"/>
                  </a:lnTo>
                  <a:lnTo>
                    <a:pt x="344829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3112" y="1981936"/>
              <a:ext cx="2535555" cy="216535"/>
            </a:xfrm>
            <a:custGeom>
              <a:avLst/>
              <a:gdLst/>
              <a:ahLst/>
              <a:cxnLst/>
              <a:rect l="l" t="t" r="r" b="b"/>
              <a:pathLst>
                <a:path w="2535554" h="216535">
                  <a:moveTo>
                    <a:pt x="2426964" y="0"/>
                  </a:moveTo>
                  <a:lnTo>
                    <a:pt x="107999" y="0"/>
                  </a:lnTo>
                  <a:lnTo>
                    <a:pt x="66068" y="8522"/>
                  </a:lnTo>
                  <a:lnTo>
                    <a:pt x="31727" y="31724"/>
                  </a:lnTo>
                  <a:lnTo>
                    <a:pt x="8522" y="66061"/>
                  </a:lnTo>
                  <a:lnTo>
                    <a:pt x="0" y="108000"/>
                  </a:lnTo>
                  <a:lnTo>
                    <a:pt x="8521" y="149929"/>
                  </a:lnTo>
                  <a:lnTo>
                    <a:pt x="31724" y="184270"/>
                  </a:lnTo>
                  <a:lnTo>
                    <a:pt x="66065" y="207477"/>
                  </a:lnTo>
                  <a:lnTo>
                    <a:pt x="107999" y="216001"/>
                  </a:lnTo>
                  <a:lnTo>
                    <a:pt x="2426964" y="216001"/>
                  </a:lnTo>
                  <a:lnTo>
                    <a:pt x="2468898" y="207479"/>
                  </a:lnTo>
                  <a:lnTo>
                    <a:pt x="2503239" y="184275"/>
                  </a:lnTo>
                  <a:lnTo>
                    <a:pt x="2526443" y="149934"/>
                  </a:lnTo>
                  <a:lnTo>
                    <a:pt x="2534965" y="107988"/>
                  </a:lnTo>
                  <a:lnTo>
                    <a:pt x="2526443" y="66056"/>
                  </a:lnTo>
                  <a:lnTo>
                    <a:pt x="2503239" y="31719"/>
                  </a:lnTo>
                  <a:lnTo>
                    <a:pt x="2468898" y="8520"/>
                  </a:lnTo>
                  <a:lnTo>
                    <a:pt x="2426964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3112" y="2241486"/>
              <a:ext cx="3556635" cy="216535"/>
            </a:xfrm>
            <a:custGeom>
              <a:avLst/>
              <a:gdLst/>
              <a:ahLst/>
              <a:cxnLst/>
              <a:rect l="l" t="t" r="r" b="b"/>
              <a:pathLst>
                <a:path w="3556635" h="216535">
                  <a:moveTo>
                    <a:pt x="3448298" y="0"/>
                  </a:moveTo>
                  <a:lnTo>
                    <a:pt x="107995" y="0"/>
                  </a:lnTo>
                  <a:lnTo>
                    <a:pt x="66063" y="8522"/>
                  </a:lnTo>
                  <a:lnTo>
                    <a:pt x="31724" y="31726"/>
                  </a:lnTo>
                  <a:lnTo>
                    <a:pt x="8521" y="66067"/>
                  </a:lnTo>
                  <a:lnTo>
                    <a:pt x="0" y="108000"/>
                  </a:lnTo>
                  <a:lnTo>
                    <a:pt x="8521" y="149934"/>
                  </a:lnTo>
                  <a:lnTo>
                    <a:pt x="31724" y="184275"/>
                  </a:lnTo>
                  <a:lnTo>
                    <a:pt x="66063" y="207479"/>
                  </a:lnTo>
                  <a:lnTo>
                    <a:pt x="107995" y="216001"/>
                  </a:lnTo>
                  <a:lnTo>
                    <a:pt x="3448298" y="216001"/>
                  </a:lnTo>
                  <a:lnTo>
                    <a:pt x="3490232" y="207479"/>
                  </a:lnTo>
                  <a:lnTo>
                    <a:pt x="3524573" y="184275"/>
                  </a:lnTo>
                  <a:lnTo>
                    <a:pt x="3547777" y="149934"/>
                  </a:lnTo>
                  <a:lnTo>
                    <a:pt x="3556299" y="108000"/>
                  </a:lnTo>
                  <a:lnTo>
                    <a:pt x="3547777" y="66067"/>
                  </a:lnTo>
                  <a:lnTo>
                    <a:pt x="3524573" y="31726"/>
                  </a:lnTo>
                  <a:lnTo>
                    <a:pt x="3490232" y="8522"/>
                  </a:lnTo>
                  <a:lnTo>
                    <a:pt x="344829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3112" y="2241486"/>
              <a:ext cx="2853690" cy="216535"/>
            </a:xfrm>
            <a:custGeom>
              <a:avLst/>
              <a:gdLst/>
              <a:ahLst/>
              <a:cxnLst/>
              <a:rect l="l" t="t" r="r" b="b"/>
              <a:pathLst>
                <a:path w="2853690" h="216535">
                  <a:moveTo>
                    <a:pt x="2745226" y="0"/>
                  </a:moveTo>
                  <a:lnTo>
                    <a:pt x="107999" y="0"/>
                  </a:lnTo>
                  <a:lnTo>
                    <a:pt x="66068" y="8522"/>
                  </a:lnTo>
                  <a:lnTo>
                    <a:pt x="31727" y="31726"/>
                  </a:lnTo>
                  <a:lnTo>
                    <a:pt x="8522" y="66067"/>
                  </a:lnTo>
                  <a:lnTo>
                    <a:pt x="0" y="108000"/>
                  </a:lnTo>
                  <a:lnTo>
                    <a:pt x="8521" y="149934"/>
                  </a:lnTo>
                  <a:lnTo>
                    <a:pt x="31724" y="184275"/>
                  </a:lnTo>
                  <a:lnTo>
                    <a:pt x="66065" y="207479"/>
                  </a:lnTo>
                  <a:lnTo>
                    <a:pt x="107999" y="216001"/>
                  </a:lnTo>
                  <a:lnTo>
                    <a:pt x="2745226" y="216001"/>
                  </a:lnTo>
                  <a:lnTo>
                    <a:pt x="2787165" y="207479"/>
                  </a:lnTo>
                  <a:lnTo>
                    <a:pt x="2821506" y="184275"/>
                  </a:lnTo>
                  <a:lnTo>
                    <a:pt x="2844707" y="149934"/>
                  </a:lnTo>
                  <a:lnTo>
                    <a:pt x="2853227" y="108000"/>
                  </a:lnTo>
                  <a:lnTo>
                    <a:pt x="2844705" y="66067"/>
                  </a:lnTo>
                  <a:lnTo>
                    <a:pt x="2821501" y="31726"/>
                  </a:lnTo>
                  <a:lnTo>
                    <a:pt x="2787160" y="8522"/>
                  </a:lnTo>
                  <a:lnTo>
                    <a:pt x="2745226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02789" y="925715"/>
            <a:ext cx="2660650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>
                <a:latin typeface="Arial"/>
              </a:rPr>
              <a:t>Местоположение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18374" y="1436649"/>
            <a:ext cx="3196590" cy="41655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520"/>
              </a:lnSpc>
              <a:spcBef>
                <a:spcPts val="180"/>
              </a:spcBef>
            </a:pPr>
            <a:r>
              <a:rPr sz="1300" spc="40" dirty="0">
                <a:solidFill>
                  <a:srgbClr val="2A0953"/>
                </a:solidFill>
                <a:latin typeface="Arial"/>
                <a:cs typeface="Arial"/>
              </a:rPr>
              <a:t>Количество</a:t>
            </a:r>
            <a:r>
              <a:rPr sz="1300" spc="-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A0953"/>
                </a:solidFill>
                <a:latin typeface="Arial"/>
                <a:cs typeface="Arial"/>
              </a:rPr>
              <a:t>посетителей</a:t>
            </a:r>
            <a:r>
              <a:rPr sz="1300" spc="-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2A0953"/>
                </a:solidFill>
                <a:latin typeface="Arial"/>
                <a:cs typeface="Arial"/>
              </a:rPr>
              <a:t>из</a:t>
            </a:r>
            <a:r>
              <a:rPr sz="1300" spc="-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2A0953"/>
                </a:solidFill>
                <a:latin typeface="Arial"/>
                <a:cs typeface="Arial"/>
              </a:rPr>
              <a:t>первичной  </a:t>
            </a:r>
            <a:r>
              <a:rPr sz="1300" spc="50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1300" spc="-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2A0953"/>
                </a:solidFill>
                <a:latin typeface="Arial"/>
                <a:cs typeface="Arial"/>
              </a:rPr>
              <a:t>вторичной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A0953"/>
                </a:solidFill>
                <a:latin typeface="Arial"/>
                <a:cs typeface="Arial"/>
              </a:rPr>
              <a:t>зон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2A0953"/>
                </a:solidFill>
                <a:latin typeface="Arial"/>
                <a:cs typeface="Arial"/>
              </a:rPr>
              <a:t>охвата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0953"/>
                </a:solidFill>
                <a:latin typeface="Arial"/>
                <a:cs typeface="Arial"/>
              </a:rPr>
              <a:t>(%)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534" y="1993468"/>
            <a:ext cx="952500" cy="443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35"/>
              </a:spcBef>
            </a:pP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r>
              <a:rPr sz="1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000" spc="45" dirty="0">
                <a:solidFill>
                  <a:srgbClr val="FFFFFF"/>
                </a:solidFill>
                <a:latin typeface="Arial"/>
                <a:cs typeface="Arial"/>
              </a:rPr>
              <a:t>План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sz="1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4563" y="1968988"/>
            <a:ext cx="768985" cy="503984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Gothic Uralic"/>
              </a:rPr>
              <a:t>76%</a:t>
            </a:r>
            <a:endParaRPr lang="ru-RU" sz="1600" dirty="0">
              <a:latin typeface="Arial"/>
              <a:cs typeface="Gothic Uralic"/>
            </a:endParaRPr>
          </a:p>
          <a:p>
            <a:pPr marL="33020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Gothic Uralic"/>
              </a:rPr>
              <a:t>80%</a:t>
            </a:r>
            <a:endParaRPr sz="1600" dirty="0">
              <a:latin typeface="Arial"/>
              <a:cs typeface="Gothic Ur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5149" y="2567647"/>
            <a:ext cx="2964180" cy="41655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520"/>
              </a:lnSpc>
              <a:spcBef>
                <a:spcPts val="180"/>
              </a:spcBef>
            </a:pPr>
            <a:r>
              <a:rPr sz="1300" spc="50" dirty="0">
                <a:solidFill>
                  <a:srgbClr val="2A0953"/>
                </a:solidFill>
                <a:latin typeface="Arial"/>
                <a:cs typeface="Arial"/>
              </a:rPr>
              <a:t>Знание </a:t>
            </a:r>
            <a:r>
              <a:rPr sz="1300" spc="-125" dirty="0">
                <a:solidFill>
                  <a:srgbClr val="2A0953"/>
                </a:solidFill>
                <a:latin typeface="Arial"/>
                <a:cs typeface="Arial"/>
              </a:rPr>
              <a:t>ТРЦ </a:t>
            </a:r>
            <a:r>
              <a:rPr sz="1300" dirty="0">
                <a:solidFill>
                  <a:srgbClr val="2A0953"/>
                </a:solidFill>
                <a:latin typeface="Arial"/>
                <a:cs typeface="Arial"/>
              </a:rPr>
              <a:t>«Галерея</a:t>
            </a:r>
            <a:r>
              <a:rPr sz="1300" spc="-10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2A0953"/>
                </a:solidFill>
                <a:latin typeface="Arial"/>
                <a:cs typeface="Arial"/>
              </a:rPr>
              <a:t>Новосибирск»  </a:t>
            </a:r>
            <a:r>
              <a:rPr sz="1300" spc="-7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1300" spc="60" dirty="0">
                <a:solidFill>
                  <a:srgbClr val="2A0953"/>
                </a:solidFill>
                <a:latin typeface="Arial"/>
                <a:cs typeface="Arial"/>
              </a:rPr>
              <a:t>первичной</a:t>
            </a:r>
            <a:r>
              <a:rPr sz="1300" spc="-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1300" spc="-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2A0953"/>
                </a:solidFill>
                <a:latin typeface="Arial"/>
                <a:cs typeface="Arial"/>
              </a:rPr>
              <a:t>вторичной</a:t>
            </a:r>
            <a:r>
              <a:rPr sz="1300" spc="-7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A0953"/>
                </a:solidFill>
                <a:latin typeface="Arial"/>
                <a:cs typeface="Arial"/>
              </a:rPr>
              <a:t>зон</a:t>
            </a:r>
            <a:r>
              <a:rPr sz="1300" spc="-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40" dirty="0">
                <a:solidFill>
                  <a:srgbClr val="2A0953"/>
                </a:solidFill>
                <a:latin typeface="Arial"/>
                <a:cs typeface="Arial"/>
              </a:rPr>
              <a:t>охвата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33112" y="3138652"/>
            <a:ext cx="3556635" cy="216535"/>
            <a:chOff x="833112" y="3138652"/>
            <a:chExt cx="3556635" cy="216535"/>
          </a:xfrm>
        </p:grpSpPr>
        <p:sp>
          <p:nvSpPr>
            <p:cNvPr id="17" name="object 17"/>
            <p:cNvSpPr/>
            <p:nvPr/>
          </p:nvSpPr>
          <p:spPr>
            <a:xfrm>
              <a:off x="833112" y="3138652"/>
              <a:ext cx="3556635" cy="216535"/>
            </a:xfrm>
            <a:custGeom>
              <a:avLst/>
              <a:gdLst/>
              <a:ahLst/>
              <a:cxnLst/>
              <a:rect l="l" t="t" r="r" b="b"/>
              <a:pathLst>
                <a:path w="3556635" h="216535">
                  <a:moveTo>
                    <a:pt x="3448298" y="0"/>
                  </a:moveTo>
                  <a:lnTo>
                    <a:pt x="107995" y="0"/>
                  </a:lnTo>
                  <a:lnTo>
                    <a:pt x="66063" y="8522"/>
                  </a:lnTo>
                  <a:lnTo>
                    <a:pt x="31724" y="31726"/>
                  </a:lnTo>
                  <a:lnTo>
                    <a:pt x="8521" y="66067"/>
                  </a:lnTo>
                  <a:lnTo>
                    <a:pt x="0" y="108013"/>
                  </a:lnTo>
                  <a:lnTo>
                    <a:pt x="8521" y="149947"/>
                  </a:lnTo>
                  <a:lnTo>
                    <a:pt x="31724" y="184288"/>
                  </a:lnTo>
                  <a:lnTo>
                    <a:pt x="66063" y="207492"/>
                  </a:lnTo>
                  <a:lnTo>
                    <a:pt x="107995" y="216014"/>
                  </a:lnTo>
                  <a:lnTo>
                    <a:pt x="3448298" y="216014"/>
                  </a:lnTo>
                  <a:lnTo>
                    <a:pt x="3490232" y="207492"/>
                  </a:lnTo>
                  <a:lnTo>
                    <a:pt x="3524573" y="184288"/>
                  </a:lnTo>
                  <a:lnTo>
                    <a:pt x="3547777" y="149947"/>
                  </a:lnTo>
                  <a:lnTo>
                    <a:pt x="3556299" y="108000"/>
                  </a:lnTo>
                  <a:lnTo>
                    <a:pt x="3547777" y="66067"/>
                  </a:lnTo>
                  <a:lnTo>
                    <a:pt x="3524573" y="31726"/>
                  </a:lnTo>
                  <a:lnTo>
                    <a:pt x="3490232" y="8522"/>
                  </a:lnTo>
                  <a:lnTo>
                    <a:pt x="344829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33112" y="3138652"/>
              <a:ext cx="1969770" cy="216535"/>
            </a:xfrm>
            <a:custGeom>
              <a:avLst/>
              <a:gdLst/>
              <a:ahLst/>
              <a:cxnLst/>
              <a:rect l="l" t="t" r="r" b="b"/>
              <a:pathLst>
                <a:path w="1969770" h="216535">
                  <a:moveTo>
                    <a:pt x="1861256" y="0"/>
                  </a:moveTo>
                  <a:lnTo>
                    <a:pt x="107999" y="0"/>
                  </a:lnTo>
                  <a:lnTo>
                    <a:pt x="66066" y="8522"/>
                  </a:lnTo>
                  <a:lnTo>
                    <a:pt x="31726" y="31726"/>
                  </a:lnTo>
                  <a:lnTo>
                    <a:pt x="8522" y="66067"/>
                  </a:lnTo>
                  <a:lnTo>
                    <a:pt x="0" y="108013"/>
                  </a:lnTo>
                  <a:lnTo>
                    <a:pt x="8522" y="149947"/>
                  </a:lnTo>
                  <a:lnTo>
                    <a:pt x="31726" y="184288"/>
                  </a:lnTo>
                  <a:lnTo>
                    <a:pt x="66066" y="207492"/>
                  </a:lnTo>
                  <a:lnTo>
                    <a:pt x="107999" y="216014"/>
                  </a:lnTo>
                  <a:lnTo>
                    <a:pt x="1861256" y="216014"/>
                  </a:lnTo>
                  <a:lnTo>
                    <a:pt x="1903195" y="207492"/>
                  </a:lnTo>
                  <a:lnTo>
                    <a:pt x="1937535" y="184288"/>
                  </a:lnTo>
                  <a:lnTo>
                    <a:pt x="1960736" y="149947"/>
                  </a:lnTo>
                  <a:lnTo>
                    <a:pt x="1969256" y="108000"/>
                  </a:lnTo>
                  <a:lnTo>
                    <a:pt x="1960736" y="66067"/>
                  </a:lnTo>
                  <a:lnTo>
                    <a:pt x="1937535" y="31726"/>
                  </a:lnTo>
                  <a:lnTo>
                    <a:pt x="1903195" y="8522"/>
                  </a:lnTo>
                  <a:lnTo>
                    <a:pt x="1861256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294701" y="3125717"/>
            <a:ext cx="450850" cy="257763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Gothic Uralic"/>
              </a:rPr>
              <a:t>68%</a:t>
            </a:r>
            <a:endParaRPr lang="ru-RU" sz="1600">
              <a:latin typeface="Arial"/>
              <a:cs typeface="Gothic Urali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33112" y="3398215"/>
            <a:ext cx="3556635" cy="216535"/>
            <a:chOff x="833112" y="3398215"/>
            <a:chExt cx="3556635" cy="216535"/>
          </a:xfrm>
        </p:grpSpPr>
        <p:sp>
          <p:nvSpPr>
            <p:cNvPr id="21" name="object 21"/>
            <p:cNvSpPr/>
            <p:nvPr/>
          </p:nvSpPr>
          <p:spPr>
            <a:xfrm>
              <a:off x="833112" y="3398215"/>
              <a:ext cx="3556635" cy="216535"/>
            </a:xfrm>
            <a:custGeom>
              <a:avLst/>
              <a:gdLst/>
              <a:ahLst/>
              <a:cxnLst/>
              <a:rect l="l" t="t" r="r" b="b"/>
              <a:pathLst>
                <a:path w="3556635" h="216535">
                  <a:moveTo>
                    <a:pt x="3448298" y="0"/>
                  </a:moveTo>
                  <a:lnTo>
                    <a:pt x="107995" y="0"/>
                  </a:lnTo>
                  <a:lnTo>
                    <a:pt x="66063" y="8522"/>
                  </a:lnTo>
                  <a:lnTo>
                    <a:pt x="31724" y="31726"/>
                  </a:lnTo>
                  <a:lnTo>
                    <a:pt x="8521" y="66067"/>
                  </a:lnTo>
                  <a:lnTo>
                    <a:pt x="0" y="108000"/>
                  </a:lnTo>
                  <a:lnTo>
                    <a:pt x="8521" y="149934"/>
                  </a:lnTo>
                  <a:lnTo>
                    <a:pt x="31724" y="184275"/>
                  </a:lnTo>
                  <a:lnTo>
                    <a:pt x="66063" y="207479"/>
                  </a:lnTo>
                  <a:lnTo>
                    <a:pt x="107995" y="216001"/>
                  </a:lnTo>
                  <a:lnTo>
                    <a:pt x="3448298" y="216001"/>
                  </a:lnTo>
                  <a:lnTo>
                    <a:pt x="3490232" y="207479"/>
                  </a:lnTo>
                  <a:lnTo>
                    <a:pt x="3524573" y="184275"/>
                  </a:lnTo>
                  <a:lnTo>
                    <a:pt x="3547777" y="149934"/>
                  </a:lnTo>
                  <a:lnTo>
                    <a:pt x="3556299" y="108000"/>
                  </a:lnTo>
                  <a:lnTo>
                    <a:pt x="3547777" y="66067"/>
                  </a:lnTo>
                  <a:lnTo>
                    <a:pt x="3524573" y="31726"/>
                  </a:lnTo>
                  <a:lnTo>
                    <a:pt x="3490232" y="8522"/>
                  </a:lnTo>
                  <a:lnTo>
                    <a:pt x="344829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3112" y="3398215"/>
              <a:ext cx="2442210" cy="216535"/>
            </a:xfrm>
            <a:custGeom>
              <a:avLst/>
              <a:gdLst/>
              <a:ahLst/>
              <a:cxnLst/>
              <a:rect l="l" t="t" r="r" b="b"/>
              <a:pathLst>
                <a:path w="2442210" h="216535">
                  <a:moveTo>
                    <a:pt x="2333708" y="0"/>
                  </a:moveTo>
                  <a:lnTo>
                    <a:pt x="107999" y="0"/>
                  </a:lnTo>
                  <a:lnTo>
                    <a:pt x="66065" y="8522"/>
                  </a:lnTo>
                  <a:lnTo>
                    <a:pt x="31724" y="31726"/>
                  </a:lnTo>
                  <a:lnTo>
                    <a:pt x="8521" y="66067"/>
                  </a:lnTo>
                  <a:lnTo>
                    <a:pt x="0" y="108000"/>
                  </a:lnTo>
                  <a:lnTo>
                    <a:pt x="8521" y="149934"/>
                  </a:lnTo>
                  <a:lnTo>
                    <a:pt x="31724" y="184275"/>
                  </a:lnTo>
                  <a:lnTo>
                    <a:pt x="66065" y="207479"/>
                  </a:lnTo>
                  <a:lnTo>
                    <a:pt x="107999" y="216001"/>
                  </a:lnTo>
                  <a:lnTo>
                    <a:pt x="2333708" y="216001"/>
                  </a:lnTo>
                  <a:lnTo>
                    <a:pt x="2375642" y="207479"/>
                  </a:lnTo>
                  <a:lnTo>
                    <a:pt x="2409983" y="184275"/>
                  </a:lnTo>
                  <a:lnTo>
                    <a:pt x="2433187" y="149934"/>
                  </a:lnTo>
                  <a:lnTo>
                    <a:pt x="2441709" y="108000"/>
                  </a:lnTo>
                  <a:lnTo>
                    <a:pt x="2433187" y="66067"/>
                  </a:lnTo>
                  <a:lnTo>
                    <a:pt x="2409983" y="31726"/>
                  </a:lnTo>
                  <a:lnTo>
                    <a:pt x="2375642" y="8522"/>
                  </a:lnTo>
                  <a:lnTo>
                    <a:pt x="2333708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92534" y="3150196"/>
            <a:ext cx="1085850" cy="443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35"/>
              </a:spcBef>
            </a:pPr>
            <a:r>
              <a:rPr sz="1000" spc="40" dirty="0">
                <a:solidFill>
                  <a:srgbClr val="FFFFFF"/>
                </a:solidFill>
                <a:latin typeface="Arial"/>
                <a:cs typeface="Arial"/>
              </a:rPr>
              <a:t>Текущее</a:t>
            </a:r>
            <a:r>
              <a:rPr sz="1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70" dirty="0">
                <a:solidFill>
                  <a:srgbClr val="FFFFFF"/>
                </a:solidFill>
                <a:latin typeface="Arial"/>
                <a:cs typeface="Arial"/>
              </a:rPr>
              <a:t>знание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000" spc="45" dirty="0">
                <a:solidFill>
                  <a:srgbClr val="FFFFFF"/>
                </a:solidFill>
                <a:latin typeface="Arial"/>
                <a:cs typeface="Arial"/>
              </a:rPr>
              <a:t>План</a:t>
            </a:r>
            <a:r>
              <a:rPr sz="1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00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46349" y="3385267"/>
            <a:ext cx="450850" cy="257763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Gothic Uralic"/>
              </a:rPr>
              <a:t>72%</a:t>
            </a:r>
            <a:endParaRPr lang="ru-RU" sz="1700">
              <a:latin typeface="Arial"/>
              <a:cs typeface="Gothic Ural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34020" y="3859936"/>
            <a:ext cx="2391410" cy="1424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927 577</a:t>
            </a:r>
            <a:r>
              <a:rPr sz="1850" b="1" spc="-385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750" spc="55" dirty="0">
                <a:solidFill>
                  <a:srgbClr val="2A0953"/>
                </a:solidFill>
                <a:latin typeface="Arial"/>
                <a:cs typeface="Arial"/>
              </a:rPr>
              <a:t>Суммарно </a:t>
            </a:r>
            <a:r>
              <a:rPr sz="750" spc="-4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750" spc="40" dirty="0">
                <a:solidFill>
                  <a:srgbClr val="2A0953"/>
                </a:solidFill>
                <a:latin typeface="Arial"/>
                <a:cs typeface="Arial"/>
              </a:rPr>
              <a:t>зоне </a:t>
            </a:r>
            <a:r>
              <a:rPr sz="750" spc="25" dirty="0">
                <a:solidFill>
                  <a:srgbClr val="2A0953"/>
                </a:solidFill>
                <a:latin typeface="Arial"/>
                <a:cs typeface="Arial"/>
              </a:rPr>
              <a:t>охвата </a:t>
            </a:r>
            <a:r>
              <a:rPr sz="750" spc="15" dirty="0">
                <a:solidFill>
                  <a:srgbClr val="2A0953"/>
                </a:solidFill>
                <a:latin typeface="Arial"/>
                <a:cs typeface="Arial"/>
              </a:rPr>
              <a:t>(чел.)</a:t>
            </a:r>
            <a:endParaRPr sz="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 dirty="0">
              <a:latin typeface="Arial"/>
              <a:cs typeface="Arial"/>
            </a:endParaRPr>
          </a:p>
          <a:p>
            <a:pPr marL="22225">
              <a:lnSpc>
                <a:spcPts val="2120"/>
              </a:lnSpc>
            </a:pPr>
            <a:r>
              <a:rPr sz="750" spc="30" dirty="0">
                <a:solidFill>
                  <a:srgbClr val="2A0953"/>
                </a:solidFill>
                <a:latin typeface="Arial"/>
                <a:cs typeface="Arial"/>
              </a:rPr>
              <a:t>«Красный </a:t>
            </a:r>
            <a:r>
              <a:rPr sz="750" spc="35" dirty="0">
                <a:solidFill>
                  <a:srgbClr val="2A0953"/>
                </a:solidFill>
                <a:latin typeface="Arial"/>
                <a:cs typeface="Arial"/>
              </a:rPr>
              <a:t>проспект» </a:t>
            </a: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250</a:t>
            </a:r>
            <a:r>
              <a:rPr sz="1850" b="1" spc="-285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1850" spc="65" dirty="0">
                <a:solidFill>
                  <a:srgbClr val="E10886"/>
                </a:solidFill>
                <a:latin typeface="Arial"/>
                <a:cs typeface="Arial"/>
              </a:rPr>
              <a:t>м</a:t>
            </a:r>
            <a:endParaRPr sz="1850" dirty="0">
              <a:latin typeface="Arial"/>
              <a:cs typeface="Arial"/>
            </a:endParaRPr>
          </a:p>
          <a:p>
            <a:pPr marL="22225">
              <a:lnSpc>
                <a:spcPts val="1885"/>
              </a:lnSpc>
            </a:pPr>
            <a:r>
              <a:rPr sz="750" spc="30" dirty="0">
                <a:solidFill>
                  <a:srgbClr val="2A0953"/>
                </a:solidFill>
                <a:latin typeface="Arial"/>
                <a:cs typeface="Arial"/>
              </a:rPr>
              <a:t>«Сибирская» </a:t>
            </a: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50</a:t>
            </a:r>
            <a:r>
              <a:rPr sz="1850" b="1" spc="-204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1850" spc="65" dirty="0">
                <a:solidFill>
                  <a:srgbClr val="E10886"/>
                </a:solidFill>
                <a:latin typeface="Arial"/>
                <a:cs typeface="Arial"/>
              </a:rPr>
              <a:t>м</a:t>
            </a:r>
            <a:endParaRPr sz="1850" dirty="0">
              <a:latin typeface="Arial"/>
              <a:cs typeface="Arial"/>
            </a:endParaRPr>
          </a:p>
          <a:p>
            <a:pPr marL="19050">
              <a:lnSpc>
                <a:spcPts val="1980"/>
              </a:lnSpc>
            </a:pPr>
            <a:r>
              <a:rPr sz="750" spc="15" dirty="0">
                <a:solidFill>
                  <a:srgbClr val="2A0953"/>
                </a:solidFill>
                <a:latin typeface="Arial"/>
                <a:cs typeface="Arial"/>
              </a:rPr>
              <a:t>Ежедневный </a:t>
            </a:r>
            <a:r>
              <a:rPr sz="750" spc="25" dirty="0">
                <a:solidFill>
                  <a:srgbClr val="2A0953"/>
                </a:solidFill>
                <a:latin typeface="Arial"/>
                <a:cs typeface="Arial"/>
              </a:rPr>
              <a:t>трафик </a:t>
            </a:r>
            <a:r>
              <a:rPr sz="750" spc="40" dirty="0">
                <a:solidFill>
                  <a:srgbClr val="2A0953"/>
                </a:solidFill>
                <a:latin typeface="Arial"/>
                <a:cs typeface="Arial"/>
              </a:rPr>
              <a:t>метро </a:t>
            </a:r>
            <a:r>
              <a:rPr sz="750" spc="15" dirty="0">
                <a:solidFill>
                  <a:srgbClr val="2A0953"/>
                </a:solidFill>
                <a:latin typeface="Arial"/>
                <a:cs typeface="Arial"/>
              </a:rPr>
              <a:t>(чел.) </a:t>
            </a: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20</a:t>
            </a:r>
            <a:r>
              <a:rPr sz="1850" b="1" spc="-315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000</a:t>
            </a:r>
            <a:endParaRPr sz="1850" dirty="0">
              <a:latin typeface="Gothic Uralic"/>
              <a:cs typeface="Gothic Ural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27416" y="5755097"/>
            <a:ext cx="873760" cy="309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110</a:t>
            </a:r>
            <a:r>
              <a:rPr sz="1850" b="1" spc="-145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000</a:t>
            </a:r>
            <a:endParaRPr sz="1850" dirty="0">
              <a:latin typeface="Gothic Uralic"/>
              <a:cs typeface="Gothic Ural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85187" y="5752984"/>
            <a:ext cx="1972310" cy="405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600"/>
              </a:lnSpc>
              <a:spcBef>
                <a:spcPts val="95"/>
              </a:spcBef>
            </a:pPr>
            <a:r>
              <a:rPr sz="750" spc="25" dirty="0">
                <a:solidFill>
                  <a:srgbClr val="2A0953"/>
                </a:solidFill>
                <a:latin typeface="Arial"/>
                <a:cs typeface="Arial"/>
              </a:rPr>
              <a:t>Транспортный </a:t>
            </a:r>
            <a:r>
              <a:rPr sz="750" spc="35" dirty="0">
                <a:solidFill>
                  <a:srgbClr val="2A0953"/>
                </a:solidFill>
                <a:latin typeface="Arial"/>
                <a:cs typeface="Arial"/>
              </a:rPr>
              <a:t>поток </a:t>
            </a:r>
            <a:r>
              <a:rPr sz="750" spc="60" dirty="0">
                <a:solidFill>
                  <a:srgbClr val="2A0953"/>
                </a:solidFill>
                <a:latin typeface="Arial"/>
                <a:cs typeface="Arial"/>
              </a:rPr>
              <a:t>на </a:t>
            </a:r>
            <a:r>
              <a:rPr sz="750" spc="55" dirty="0">
                <a:solidFill>
                  <a:srgbClr val="2A0953"/>
                </a:solidFill>
                <a:latin typeface="Arial"/>
                <a:cs typeface="Arial"/>
              </a:rPr>
              <a:t>пересечении  </a:t>
            </a:r>
            <a:r>
              <a:rPr sz="750" spc="25" dirty="0">
                <a:solidFill>
                  <a:srgbClr val="2A0953"/>
                </a:solidFill>
                <a:latin typeface="Arial"/>
                <a:cs typeface="Arial"/>
              </a:rPr>
              <a:t>крупных </a:t>
            </a:r>
            <a:r>
              <a:rPr sz="750" spc="40" dirty="0">
                <a:solidFill>
                  <a:srgbClr val="2A0953"/>
                </a:solidFill>
                <a:latin typeface="Arial"/>
                <a:cs typeface="Arial"/>
              </a:rPr>
              <a:t>магистралей:  </a:t>
            </a:r>
            <a:r>
              <a:rPr sz="750" spc="50" dirty="0">
                <a:solidFill>
                  <a:srgbClr val="2A0953"/>
                </a:solidFill>
                <a:latin typeface="Arial"/>
                <a:cs typeface="Arial"/>
              </a:rPr>
              <a:t>Красный проспект </a:t>
            </a:r>
            <a:r>
              <a:rPr sz="750" spc="30" dirty="0">
                <a:solidFill>
                  <a:srgbClr val="2A0953"/>
                </a:solidFill>
                <a:latin typeface="Arial"/>
                <a:cs typeface="Arial"/>
              </a:rPr>
              <a:t>и </a:t>
            </a:r>
            <a:r>
              <a:rPr sz="750" spc="-15" dirty="0">
                <a:solidFill>
                  <a:srgbClr val="2A0953"/>
                </a:solidFill>
                <a:latin typeface="Arial"/>
                <a:cs typeface="Arial"/>
              </a:rPr>
              <a:t>Гоголя </a:t>
            </a:r>
            <a:r>
              <a:rPr sz="750" spc="15" dirty="0">
                <a:solidFill>
                  <a:srgbClr val="2A0953"/>
                </a:solidFill>
                <a:latin typeface="Arial"/>
                <a:cs typeface="Arial"/>
              </a:rPr>
              <a:t>(чел.</a:t>
            </a:r>
            <a:r>
              <a:rPr sz="75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750" spc="-4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750" spc="30" dirty="0">
                <a:solidFill>
                  <a:srgbClr val="2A0953"/>
                </a:solidFill>
                <a:latin typeface="Arial"/>
                <a:cs typeface="Arial"/>
              </a:rPr>
              <a:t>сутки)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40870" y="1222394"/>
            <a:ext cx="6312395" cy="5209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833638" y="5741745"/>
            <a:ext cx="404495" cy="404495"/>
            <a:chOff x="833638" y="5741745"/>
            <a:chExt cx="404495" cy="404495"/>
          </a:xfrm>
        </p:grpSpPr>
        <p:sp>
          <p:nvSpPr>
            <p:cNvPr id="34" name="object 34"/>
            <p:cNvSpPr/>
            <p:nvPr/>
          </p:nvSpPr>
          <p:spPr>
            <a:xfrm>
              <a:off x="885160" y="5868832"/>
              <a:ext cx="306705" cy="149225"/>
            </a:xfrm>
            <a:custGeom>
              <a:avLst/>
              <a:gdLst/>
              <a:ahLst/>
              <a:cxnLst/>
              <a:rect l="l" t="t" r="r" b="b"/>
              <a:pathLst>
                <a:path w="306705" h="149225">
                  <a:moveTo>
                    <a:pt x="61470" y="92706"/>
                  </a:moveTo>
                  <a:lnTo>
                    <a:pt x="29400" y="113911"/>
                  </a:lnTo>
                  <a:lnTo>
                    <a:pt x="28540" y="124851"/>
                  </a:lnTo>
                  <a:lnTo>
                    <a:pt x="31754" y="134844"/>
                  </a:lnTo>
                  <a:lnTo>
                    <a:pt x="38480" y="142955"/>
                  </a:lnTo>
                  <a:lnTo>
                    <a:pt x="47954" y="148096"/>
                  </a:lnTo>
                  <a:lnTo>
                    <a:pt x="59414" y="149180"/>
                  </a:lnTo>
                  <a:lnTo>
                    <a:pt x="69399" y="145983"/>
                  </a:lnTo>
                  <a:lnTo>
                    <a:pt x="77580" y="139208"/>
                  </a:lnTo>
                  <a:lnTo>
                    <a:pt x="78955" y="136691"/>
                  </a:lnTo>
                  <a:lnTo>
                    <a:pt x="50407" y="136691"/>
                  </a:lnTo>
                  <a:lnTo>
                    <a:pt x="43926" y="130794"/>
                  </a:lnTo>
                  <a:lnTo>
                    <a:pt x="41127" y="116142"/>
                  </a:lnTo>
                  <a:lnTo>
                    <a:pt x="41113" y="115717"/>
                  </a:lnTo>
                  <a:lnTo>
                    <a:pt x="46742" y="109439"/>
                  </a:lnTo>
                  <a:lnTo>
                    <a:pt x="61843" y="106394"/>
                  </a:lnTo>
                  <a:lnTo>
                    <a:pt x="80165" y="106394"/>
                  </a:lnTo>
                  <a:lnTo>
                    <a:pt x="78612" y="104194"/>
                  </a:lnTo>
                  <a:lnTo>
                    <a:pt x="69368" y="96328"/>
                  </a:lnTo>
                  <a:lnTo>
                    <a:pt x="61470" y="92706"/>
                  </a:lnTo>
                  <a:close/>
                </a:path>
                <a:path w="306705" h="149225">
                  <a:moveTo>
                    <a:pt x="233222" y="93977"/>
                  </a:moveTo>
                  <a:lnTo>
                    <a:pt x="222425" y="97705"/>
                  </a:lnTo>
                  <a:lnTo>
                    <a:pt x="214348" y="104767"/>
                  </a:lnTo>
                  <a:lnTo>
                    <a:pt x="209617" y="114120"/>
                  </a:lnTo>
                  <a:lnTo>
                    <a:pt x="208857" y="124721"/>
                  </a:lnTo>
                  <a:lnTo>
                    <a:pt x="212127" y="134808"/>
                  </a:lnTo>
                  <a:lnTo>
                    <a:pt x="218728" y="142909"/>
                  </a:lnTo>
                  <a:lnTo>
                    <a:pt x="228099" y="148026"/>
                  </a:lnTo>
                  <a:lnTo>
                    <a:pt x="239680" y="149158"/>
                  </a:lnTo>
                  <a:lnTo>
                    <a:pt x="249667" y="146055"/>
                  </a:lnTo>
                  <a:lnTo>
                    <a:pt x="257807" y="139333"/>
                  </a:lnTo>
                  <a:lnTo>
                    <a:pt x="259225" y="136742"/>
                  </a:lnTo>
                  <a:lnTo>
                    <a:pt x="230864" y="136742"/>
                  </a:lnTo>
                  <a:lnTo>
                    <a:pt x="224298" y="130820"/>
                  </a:lnTo>
                  <a:lnTo>
                    <a:pt x="221341" y="116142"/>
                  </a:lnTo>
                  <a:lnTo>
                    <a:pt x="226825" y="109551"/>
                  </a:lnTo>
                  <a:lnTo>
                    <a:pt x="242294" y="106286"/>
                  </a:lnTo>
                  <a:lnTo>
                    <a:pt x="259158" y="106286"/>
                  </a:lnTo>
                  <a:lnTo>
                    <a:pt x="254183" y="100160"/>
                  </a:lnTo>
                  <a:lnTo>
                    <a:pt x="244667" y="94877"/>
                  </a:lnTo>
                  <a:lnTo>
                    <a:pt x="233222" y="93977"/>
                  </a:lnTo>
                  <a:close/>
                </a:path>
                <a:path w="306705" h="149225">
                  <a:moveTo>
                    <a:pt x="259158" y="106286"/>
                  </a:moveTo>
                  <a:lnTo>
                    <a:pt x="242294" y="106286"/>
                  </a:lnTo>
                  <a:lnTo>
                    <a:pt x="248691" y="112351"/>
                  </a:lnTo>
                  <a:lnTo>
                    <a:pt x="251650" y="127166"/>
                  </a:lnTo>
                  <a:lnTo>
                    <a:pt x="245692" y="133714"/>
                  </a:lnTo>
                  <a:lnTo>
                    <a:pt x="230864" y="136742"/>
                  </a:lnTo>
                  <a:lnTo>
                    <a:pt x="259225" y="136742"/>
                  </a:lnTo>
                  <a:lnTo>
                    <a:pt x="262993" y="129858"/>
                  </a:lnTo>
                  <a:lnTo>
                    <a:pt x="263980" y="119890"/>
                  </a:lnTo>
                  <a:lnTo>
                    <a:pt x="264062" y="118320"/>
                  </a:lnTo>
                  <a:lnTo>
                    <a:pt x="260942" y="108483"/>
                  </a:lnTo>
                  <a:lnTo>
                    <a:pt x="259158" y="106286"/>
                  </a:lnTo>
                  <a:close/>
                </a:path>
                <a:path w="306705" h="149225">
                  <a:moveTo>
                    <a:pt x="80165" y="106394"/>
                  </a:moveTo>
                  <a:lnTo>
                    <a:pt x="61843" y="106394"/>
                  </a:lnTo>
                  <a:lnTo>
                    <a:pt x="68367" y="112290"/>
                  </a:lnTo>
                  <a:lnTo>
                    <a:pt x="71340" y="127292"/>
                  </a:lnTo>
                  <a:lnTo>
                    <a:pt x="65332" y="133797"/>
                  </a:lnTo>
                  <a:lnTo>
                    <a:pt x="50407" y="136691"/>
                  </a:lnTo>
                  <a:lnTo>
                    <a:pt x="78955" y="136691"/>
                  </a:lnTo>
                  <a:lnTo>
                    <a:pt x="82770" y="129704"/>
                  </a:lnTo>
                  <a:lnTo>
                    <a:pt x="83779" y="118320"/>
                  </a:lnTo>
                  <a:lnTo>
                    <a:pt x="82770" y="110087"/>
                  </a:lnTo>
                  <a:lnTo>
                    <a:pt x="80165" y="106394"/>
                  </a:lnTo>
                  <a:close/>
                </a:path>
                <a:path w="306705" h="149225">
                  <a:moveTo>
                    <a:pt x="35178" y="0"/>
                  </a:moveTo>
                  <a:lnTo>
                    <a:pt x="26762" y="5435"/>
                  </a:lnTo>
                  <a:lnTo>
                    <a:pt x="25206" y="9234"/>
                  </a:lnTo>
                  <a:lnTo>
                    <a:pt x="19145" y="19655"/>
                  </a:lnTo>
                  <a:lnTo>
                    <a:pt x="12316" y="31474"/>
                  </a:lnTo>
                  <a:lnTo>
                    <a:pt x="5507" y="43485"/>
                  </a:lnTo>
                  <a:lnTo>
                    <a:pt x="2170" y="49895"/>
                  </a:lnTo>
                  <a:lnTo>
                    <a:pt x="0" y="58021"/>
                  </a:lnTo>
                  <a:lnTo>
                    <a:pt x="647" y="58341"/>
                  </a:lnTo>
                  <a:lnTo>
                    <a:pt x="651" y="111898"/>
                  </a:lnTo>
                  <a:lnTo>
                    <a:pt x="20124" y="121780"/>
                  </a:lnTo>
                  <a:lnTo>
                    <a:pt x="21570" y="121538"/>
                  </a:lnTo>
                  <a:lnTo>
                    <a:pt x="22066" y="115199"/>
                  </a:lnTo>
                  <a:lnTo>
                    <a:pt x="22297" y="112730"/>
                  </a:lnTo>
                  <a:lnTo>
                    <a:pt x="22407" y="112290"/>
                  </a:lnTo>
                  <a:lnTo>
                    <a:pt x="24606" y="107308"/>
                  </a:lnTo>
                  <a:lnTo>
                    <a:pt x="34604" y="94427"/>
                  </a:lnTo>
                  <a:lnTo>
                    <a:pt x="49064" y="87664"/>
                  </a:lnTo>
                  <a:lnTo>
                    <a:pt x="230296" y="87664"/>
                  </a:lnTo>
                  <a:lnTo>
                    <a:pt x="230764" y="87466"/>
                  </a:lnTo>
                  <a:lnTo>
                    <a:pt x="306004" y="87466"/>
                  </a:lnTo>
                  <a:lnTo>
                    <a:pt x="305951" y="58021"/>
                  </a:lnTo>
                  <a:lnTo>
                    <a:pt x="305859" y="53355"/>
                  </a:lnTo>
                  <a:lnTo>
                    <a:pt x="305664" y="52670"/>
                  </a:lnTo>
                  <a:lnTo>
                    <a:pt x="152431" y="52670"/>
                  </a:lnTo>
                  <a:lnTo>
                    <a:pt x="82562" y="52631"/>
                  </a:lnTo>
                  <a:lnTo>
                    <a:pt x="81859" y="52146"/>
                  </a:lnTo>
                  <a:lnTo>
                    <a:pt x="36234" y="52146"/>
                  </a:lnTo>
                  <a:lnTo>
                    <a:pt x="26522" y="52032"/>
                  </a:lnTo>
                  <a:lnTo>
                    <a:pt x="21329" y="51595"/>
                  </a:lnTo>
                  <a:lnTo>
                    <a:pt x="19015" y="50676"/>
                  </a:lnTo>
                  <a:lnTo>
                    <a:pt x="16873" y="48506"/>
                  </a:lnTo>
                  <a:lnTo>
                    <a:pt x="17063" y="42565"/>
                  </a:lnTo>
                  <a:lnTo>
                    <a:pt x="19288" y="39289"/>
                  </a:lnTo>
                  <a:lnTo>
                    <a:pt x="20336" y="37486"/>
                  </a:lnTo>
                  <a:lnTo>
                    <a:pt x="33865" y="13780"/>
                  </a:lnTo>
                  <a:lnTo>
                    <a:pt x="34452" y="12099"/>
                  </a:lnTo>
                  <a:lnTo>
                    <a:pt x="39676" y="10374"/>
                  </a:lnTo>
                  <a:lnTo>
                    <a:pt x="124229" y="10374"/>
                  </a:lnTo>
                  <a:lnTo>
                    <a:pt x="126734" y="10029"/>
                  </a:lnTo>
                  <a:lnTo>
                    <a:pt x="291565" y="10029"/>
                  </a:lnTo>
                  <a:lnTo>
                    <a:pt x="290851" y="7908"/>
                  </a:lnTo>
                  <a:lnTo>
                    <a:pt x="289954" y="6626"/>
                  </a:lnTo>
                  <a:lnTo>
                    <a:pt x="284056" y="781"/>
                  </a:lnTo>
                  <a:lnTo>
                    <a:pt x="40885" y="781"/>
                  </a:lnTo>
                  <a:lnTo>
                    <a:pt x="35178" y="0"/>
                  </a:lnTo>
                  <a:close/>
                </a:path>
                <a:path w="306705" h="149225">
                  <a:moveTo>
                    <a:pt x="306004" y="87466"/>
                  </a:moveTo>
                  <a:lnTo>
                    <a:pt x="230764" y="87466"/>
                  </a:lnTo>
                  <a:lnTo>
                    <a:pt x="246907" y="88442"/>
                  </a:lnTo>
                  <a:lnTo>
                    <a:pt x="260898" y="97038"/>
                  </a:lnTo>
                  <a:lnTo>
                    <a:pt x="263649" y="99935"/>
                  </a:lnTo>
                  <a:lnTo>
                    <a:pt x="265996" y="102742"/>
                  </a:lnTo>
                  <a:lnTo>
                    <a:pt x="270367" y="112488"/>
                  </a:lnTo>
                  <a:lnTo>
                    <a:pt x="270491" y="116142"/>
                  </a:lnTo>
                  <a:lnTo>
                    <a:pt x="271141" y="121560"/>
                  </a:lnTo>
                  <a:lnTo>
                    <a:pt x="296455" y="121617"/>
                  </a:lnTo>
                  <a:lnTo>
                    <a:pt x="300107" y="120081"/>
                  </a:lnTo>
                  <a:lnTo>
                    <a:pt x="306616" y="111384"/>
                  </a:lnTo>
                  <a:lnTo>
                    <a:pt x="306002" y="107308"/>
                  </a:lnTo>
                  <a:lnTo>
                    <a:pt x="306004" y="87466"/>
                  </a:lnTo>
                  <a:close/>
                </a:path>
                <a:path w="306705" h="149225">
                  <a:moveTo>
                    <a:pt x="230296" y="87664"/>
                  </a:moveTo>
                  <a:lnTo>
                    <a:pt x="49064" y="87664"/>
                  </a:lnTo>
                  <a:lnTo>
                    <a:pt x="65301" y="88169"/>
                  </a:lnTo>
                  <a:lnTo>
                    <a:pt x="80629" y="97091"/>
                  </a:lnTo>
                  <a:lnTo>
                    <a:pt x="83416" y="99783"/>
                  </a:lnTo>
                  <a:lnTo>
                    <a:pt x="85834" y="103085"/>
                  </a:lnTo>
                  <a:lnTo>
                    <a:pt x="90512" y="113507"/>
                  </a:lnTo>
                  <a:lnTo>
                    <a:pt x="90625" y="114120"/>
                  </a:lnTo>
                  <a:lnTo>
                    <a:pt x="90065" y="115375"/>
                  </a:lnTo>
                  <a:lnTo>
                    <a:pt x="89982" y="116142"/>
                  </a:lnTo>
                  <a:lnTo>
                    <a:pt x="90867" y="121617"/>
                  </a:lnTo>
                  <a:lnTo>
                    <a:pt x="201823" y="121621"/>
                  </a:lnTo>
                  <a:lnTo>
                    <a:pt x="202497" y="116142"/>
                  </a:lnTo>
                  <a:lnTo>
                    <a:pt x="202451" y="115199"/>
                  </a:lnTo>
                  <a:lnTo>
                    <a:pt x="202150" y="113507"/>
                  </a:lnTo>
                  <a:lnTo>
                    <a:pt x="204890" y="107377"/>
                  </a:lnTo>
                  <a:lnTo>
                    <a:pt x="215687" y="93860"/>
                  </a:lnTo>
                  <a:lnTo>
                    <a:pt x="230296" y="87664"/>
                  </a:lnTo>
                  <a:close/>
                </a:path>
                <a:path w="306705" h="149225">
                  <a:moveTo>
                    <a:pt x="161034" y="52048"/>
                  </a:moveTo>
                  <a:lnTo>
                    <a:pt x="157090" y="52104"/>
                  </a:lnTo>
                  <a:lnTo>
                    <a:pt x="152431" y="52670"/>
                  </a:lnTo>
                  <a:lnTo>
                    <a:pt x="305664" y="52670"/>
                  </a:lnTo>
                  <a:lnTo>
                    <a:pt x="305519" y="52160"/>
                  </a:lnTo>
                  <a:lnTo>
                    <a:pt x="180525" y="52145"/>
                  </a:lnTo>
                  <a:lnTo>
                    <a:pt x="161034" y="52048"/>
                  </a:lnTo>
                  <a:close/>
                </a:path>
                <a:path w="306705" h="149225">
                  <a:moveTo>
                    <a:pt x="87005" y="52048"/>
                  </a:moveTo>
                  <a:lnTo>
                    <a:pt x="82562" y="52631"/>
                  </a:lnTo>
                  <a:lnTo>
                    <a:pt x="152365" y="52631"/>
                  </a:lnTo>
                  <a:lnTo>
                    <a:pt x="151525" y="52131"/>
                  </a:lnTo>
                  <a:lnTo>
                    <a:pt x="109887" y="52131"/>
                  </a:lnTo>
                  <a:lnTo>
                    <a:pt x="87005" y="52048"/>
                  </a:lnTo>
                  <a:close/>
                </a:path>
                <a:path w="306705" h="149225">
                  <a:moveTo>
                    <a:pt x="291758" y="10601"/>
                  </a:moveTo>
                  <a:lnTo>
                    <a:pt x="239062" y="10601"/>
                  </a:lnTo>
                  <a:lnTo>
                    <a:pt x="259401" y="10684"/>
                  </a:lnTo>
                  <a:lnTo>
                    <a:pt x="264120" y="10684"/>
                  </a:lnTo>
                  <a:lnTo>
                    <a:pt x="266867" y="11015"/>
                  </a:lnTo>
                  <a:lnTo>
                    <a:pt x="268502" y="14518"/>
                  </a:lnTo>
                  <a:lnTo>
                    <a:pt x="277430" y="44070"/>
                  </a:lnTo>
                  <a:lnTo>
                    <a:pt x="278046" y="48120"/>
                  </a:lnTo>
                  <a:lnTo>
                    <a:pt x="275450" y="51137"/>
                  </a:lnTo>
                  <a:lnTo>
                    <a:pt x="272412" y="51861"/>
                  </a:lnTo>
                  <a:lnTo>
                    <a:pt x="263943" y="52081"/>
                  </a:lnTo>
                  <a:lnTo>
                    <a:pt x="246747" y="52160"/>
                  </a:lnTo>
                  <a:lnTo>
                    <a:pt x="305519" y="52160"/>
                  </a:lnTo>
                  <a:lnTo>
                    <a:pt x="303786" y="46079"/>
                  </a:lnTo>
                  <a:lnTo>
                    <a:pt x="299598" y="33449"/>
                  </a:lnTo>
                  <a:lnTo>
                    <a:pt x="291758" y="10601"/>
                  </a:lnTo>
                  <a:close/>
                </a:path>
                <a:path w="306705" h="149225">
                  <a:moveTo>
                    <a:pt x="53790" y="52048"/>
                  </a:moveTo>
                  <a:lnTo>
                    <a:pt x="36234" y="52146"/>
                  </a:lnTo>
                  <a:lnTo>
                    <a:pt x="81859" y="52146"/>
                  </a:lnTo>
                  <a:lnTo>
                    <a:pt x="81727" y="52056"/>
                  </a:lnTo>
                  <a:lnTo>
                    <a:pt x="53790" y="52048"/>
                  </a:lnTo>
                  <a:close/>
                </a:path>
                <a:path w="306705" h="149225">
                  <a:moveTo>
                    <a:pt x="291591" y="10104"/>
                  </a:moveTo>
                  <a:lnTo>
                    <a:pt x="195836" y="10104"/>
                  </a:lnTo>
                  <a:lnTo>
                    <a:pt x="201481" y="13445"/>
                  </a:lnTo>
                  <a:lnTo>
                    <a:pt x="201605" y="48420"/>
                  </a:lnTo>
                  <a:lnTo>
                    <a:pt x="200041" y="50759"/>
                  </a:lnTo>
                  <a:lnTo>
                    <a:pt x="197027" y="51734"/>
                  </a:lnTo>
                  <a:lnTo>
                    <a:pt x="191376" y="52069"/>
                  </a:lnTo>
                  <a:lnTo>
                    <a:pt x="180525" y="52145"/>
                  </a:lnTo>
                  <a:lnTo>
                    <a:pt x="242953" y="52145"/>
                  </a:lnTo>
                  <a:lnTo>
                    <a:pt x="229529" y="52093"/>
                  </a:lnTo>
                  <a:lnTo>
                    <a:pt x="220928" y="51861"/>
                  </a:lnTo>
                  <a:lnTo>
                    <a:pt x="217627" y="51116"/>
                  </a:lnTo>
                  <a:lnTo>
                    <a:pt x="215794" y="48506"/>
                  </a:lnTo>
                  <a:lnTo>
                    <a:pt x="215872" y="14173"/>
                  </a:lnTo>
                  <a:lnTo>
                    <a:pt x="217356" y="11822"/>
                  </a:lnTo>
                  <a:lnTo>
                    <a:pt x="220882" y="10914"/>
                  </a:lnTo>
                  <a:lnTo>
                    <a:pt x="227077" y="10654"/>
                  </a:lnTo>
                  <a:lnTo>
                    <a:pt x="291758" y="10601"/>
                  </a:lnTo>
                  <a:lnTo>
                    <a:pt x="291591" y="10104"/>
                  </a:lnTo>
                  <a:close/>
                </a:path>
                <a:path w="306705" h="149225">
                  <a:moveTo>
                    <a:pt x="291565" y="10029"/>
                  </a:moveTo>
                  <a:lnTo>
                    <a:pt x="126734" y="10029"/>
                  </a:lnTo>
                  <a:lnTo>
                    <a:pt x="132382" y="13910"/>
                  </a:lnTo>
                  <a:lnTo>
                    <a:pt x="132386" y="42565"/>
                  </a:lnTo>
                  <a:lnTo>
                    <a:pt x="109887" y="52131"/>
                  </a:lnTo>
                  <a:lnTo>
                    <a:pt x="151525" y="52131"/>
                  </a:lnTo>
                  <a:lnTo>
                    <a:pt x="146700" y="49262"/>
                  </a:lnTo>
                  <a:lnTo>
                    <a:pt x="146522" y="47619"/>
                  </a:lnTo>
                  <a:lnTo>
                    <a:pt x="146484" y="14173"/>
                  </a:lnTo>
                  <a:lnTo>
                    <a:pt x="148172" y="12038"/>
                  </a:lnTo>
                  <a:lnTo>
                    <a:pt x="151243" y="11022"/>
                  </a:lnTo>
                  <a:lnTo>
                    <a:pt x="156894" y="10673"/>
                  </a:lnTo>
                  <a:lnTo>
                    <a:pt x="191409" y="10590"/>
                  </a:lnTo>
                  <a:lnTo>
                    <a:pt x="195836" y="10104"/>
                  </a:lnTo>
                  <a:lnTo>
                    <a:pt x="291591" y="10104"/>
                  </a:lnTo>
                  <a:close/>
                </a:path>
                <a:path w="306705" h="149225">
                  <a:moveTo>
                    <a:pt x="124229" y="10374"/>
                  </a:moveTo>
                  <a:lnTo>
                    <a:pt x="39676" y="10374"/>
                  </a:lnTo>
                  <a:lnTo>
                    <a:pt x="56894" y="10400"/>
                  </a:lnTo>
                  <a:lnTo>
                    <a:pt x="61257" y="12181"/>
                  </a:lnTo>
                  <a:lnTo>
                    <a:pt x="62911" y="14173"/>
                  </a:lnTo>
                  <a:lnTo>
                    <a:pt x="63015" y="16743"/>
                  </a:lnTo>
                  <a:lnTo>
                    <a:pt x="63132" y="48304"/>
                  </a:lnTo>
                  <a:lnTo>
                    <a:pt x="63623" y="52056"/>
                  </a:lnTo>
                  <a:lnTo>
                    <a:pt x="81727" y="52056"/>
                  </a:lnTo>
                  <a:lnTo>
                    <a:pt x="77039" y="48826"/>
                  </a:lnTo>
                  <a:lnTo>
                    <a:pt x="76916" y="28511"/>
                  </a:lnTo>
                  <a:lnTo>
                    <a:pt x="122663" y="10590"/>
                  </a:lnTo>
                  <a:lnTo>
                    <a:pt x="124229" y="10374"/>
                  </a:lnTo>
                  <a:close/>
                </a:path>
                <a:path w="306705" h="149225">
                  <a:moveTo>
                    <a:pt x="122618" y="10596"/>
                  </a:moveTo>
                  <a:lnTo>
                    <a:pt x="99332" y="10596"/>
                  </a:lnTo>
                  <a:lnTo>
                    <a:pt x="118381" y="10684"/>
                  </a:lnTo>
                  <a:lnTo>
                    <a:pt x="122059" y="10673"/>
                  </a:lnTo>
                  <a:lnTo>
                    <a:pt x="122618" y="10596"/>
                  </a:lnTo>
                  <a:close/>
                </a:path>
                <a:path w="306705" h="149225">
                  <a:moveTo>
                    <a:pt x="191409" y="10590"/>
                  </a:moveTo>
                  <a:lnTo>
                    <a:pt x="167718" y="10590"/>
                  </a:lnTo>
                  <a:lnTo>
                    <a:pt x="187167" y="10684"/>
                  </a:lnTo>
                  <a:lnTo>
                    <a:pt x="190652" y="10673"/>
                  </a:lnTo>
                  <a:lnTo>
                    <a:pt x="191409" y="10590"/>
                  </a:lnTo>
                  <a:close/>
                </a:path>
                <a:path w="306705" h="149225">
                  <a:moveTo>
                    <a:pt x="283891" y="618"/>
                  </a:moveTo>
                  <a:lnTo>
                    <a:pt x="280901" y="781"/>
                  </a:lnTo>
                  <a:lnTo>
                    <a:pt x="284056" y="781"/>
                  </a:lnTo>
                  <a:lnTo>
                    <a:pt x="283891" y="618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41257" y="5749364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4">
                  <a:moveTo>
                    <a:pt x="194479" y="0"/>
                  </a:moveTo>
                  <a:lnTo>
                    <a:pt x="239073" y="5136"/>
                  </a:lnTo>
                  <a:lnTo>
                    <a:pt x="280009" y="19768"/>
                  </a:lnTo>
                  <a:lnTo>
                    <a:pt x="316120" y="42728"/>
                  </a:lnTo>
                  <a:lnTo>
                    <a:pt x="346237" y="72847"/>
                  </a:lnTo>
                  <a:lnTo>
                    <a:pt x="369195" y="108959"/>
                  </a:lnTo>
                  <a:lnTo>
                    <a:pt x="383826" y="149895"/>
                  </a:lnTo>
                  <a:lnTo>
                    <a:pt x="388962" y="194488"/>
                  </a:lnTo>
                  <a:lnTo>
                    <a:pt x="383826" y="239079"/>
                  </a:lnTo>
                  <a:lnTo>
                    <a:pt x="369195" y="280013"/>
                  </a:lnTo>
                  <a:lnTo>
                    <a:pt x="346237" y="316123"/>
                  </a:lnTo>
                  <a:lnTo>
                    <a:pt x="316120" y="346240"/>
                  </a:lnTo>
                  <a:lnTo>
                    <a:pt x="280009" y="369198"/>
                  </a:lnTo>
                  <a:lnTo>
                    <a:pt x="239073" y="383829"/>
                  </a:lnTo>
                  <a:lnTo>
                    <a:pt x="194479" y="388966"/>
                  </a:lnTo>
                  <a:lnTo>
                    <a:pt x="149887" y="383829"/>
                  </a:lnTo>
                  <a:lnTo>
                    <a:pt x="108953" y="369198"/>
                  </a:lnTo>
                  <a:lnTo>
                    <a:pt x="72843" y="346240"/>
                  </a:lnTo>
                  <a:lnTo>
                    <a:pt x="42725" y="316123"/>
                  </a:lnTo>
                  <a:lnTo>
                    <a:pt x="19767" y="280013"/>
                  </a:lnTo>
                  <a:lnTo>
                    <a:pt x="5136" y="239079"/>
                  </a:lnTo>
                  <a:lnTo>
                    <a:pt x="0" y="194488"/>
                  </a:lnTo>
                  <a:lnTo>
                    <a:pt x="5136" y="149895"/>
                  </a:lnTo>
                  <a:lnTo>
                    <a:pt x="19767" y="108959"/>
                  </a:lnTo>
                  <a:lnTo>
                    <a:pt x="42725" y="72847"/>
                  </a:lnTo>
                  <a:lnTo>
                    <a:pt x="72843" y="42728"/>
                  </a:lnTo>
                  <a:lnTo>
                    <a:pt x="108953" y="19768"/>
                  </a:lnTo>
                  <a:lnTo>
                    <a:pt x="149887" y="5136"/>
                  </a:lnTo>
                  <a:lnTo>
                    <a:pt x="194479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833638" y="4720915"/>
            <a:ext cx="404495" cy="404495"/>
            <a:chOff x="833638" y="4720915"/>
            <a:chExt cx="404495" cy="404495"/>
          </a:xfrm>
        </p:grpSpPr>
        <p:sp>
          <p:nvSpPr>
            <p:cNvPr id="37" name="object 37"/>
            <p:cNvSpPr/>
            <p:nvPr/>
          </p:nvSpPr>
          <p:spPr>
            <a:xfrm>
              <a:off x="908164" y="4813935"/>
              <a:ext cx="255270" cy="218440"/>
            </a:xfrm>
            <a:custGeom>
              <a:avLst/>
              <a:gdLst/>
              <a:ahLst/>
              <a:cxnLst/>
              <a:rect l="l" t="t" r="r" b="b"/>
              <a:pathLst>
                <a:path w="255269" h="218439">
                  <a:moveTo>
                    <a:pt x="229485" y="127025"/>
                  </a:moveTo>
                  <a:lnTo>
                    <a:pt x="77680" y="127025"/>
                  </a:lnTo>
                  <a:lnTo>
                    <a:pt x="90997" y="150882"/>
                  </a:lnTo>
                  <a:lnTo>
                    <a:pt x="97856" y="163366"/>
                  </a:lnTo>
                  <a:lnTo>
                    <a:pt x="101761" y="170658"/>
                  </a:lnTo>
                  <a:lnTo>
                    <a:pt x="103817" y="174904"/>
                  </a:lnTo>
                  <a:lnTo>
                    <a:pt x="127548" y="218160"/>
                  </a:lnTo>
                  <a:lnTo>
                    <a:pt x="129952" y="214368"/>
                  </a:lnTo>
                  <a:lnTo>
                    <a:pt x="134049" y="206902"/>
                  </a:lnTo>
                  <a:lnTo>
                    <a:pt x="138011" y="199426"/>
                  </a:lnTo>
                  <a:lnTo>
                    <a:pt x="140008" y="195605"/>
                  </a:lnTo>
                  <a:lnTo>
                    <a:pt x="152251" y="173151"/>
                  </a:lnTo>
                  <a:lnTo>
                    <a:pt x="156107" y="165504"/>
                  </a:lnTo>
                  <a:lnTo>
                    <a:pt x="164011" y="150837"/>
                  </a:lnTo>
                  <a:lnTo>
                    <a:pt x="172118" y="135965"/>
                  </a:lnTo>
                  <a:lnTo>
                    <a:pt x="176731" y="127431"/>
                  </a:lnTo>
                  <a:lnTo>
                    <a:pt x="229605" y="127431"/>
                  </a:lnTo>
                  <a:lnTo>
                    <a:pt x="229485" y="127025"/>
                  </a:lnTo>
                  <a:close/>
                </a:path>
                <a:path w="255269" h="218439">
                  <a:moveTo>
                    <a:pt x="126024" y="114604"/>
                  </a:moveTo>
                  <a:lnTo>
                    <a:pt x="27997" y="114604"/>
                  </a:lnTo>
                  <a:lnTo>
                    <a:pt x="27518" y="115176"/>
                  </a:lnTo>
                  <a:lnTo>
                    <a:pt x="25888" y="121342"/>
                  </a:lnTo>
                  <a:lnTo>
                    <a:pt x="22151" y="133743"/>
                  </a:lnTo>
                  <a:lnTo>
                    <a:pt x="18143" y="146658"/>
                  </a:lnTo>
                  <a:lnTo>
                    <a:pt x="15699" y="154368"/>
                  </a:lnTo>
                  <a:lnTo>
                    <a:pt x="6120" y="185458"/>
                  </a:lnTo>
                  <a:lnTo>
                    <a:pt x="4359" y="191109"/>
                  </a:lnTo>
                  <a:lnTo>
                    <a:pt x="4363" y="192062"/>
                  </a:lnTo>
                  <a:lnTo>
                    <a:pt x="3463" y="193090"/>
                  </a:lnTo>
                  <a:lnTo>
                    <a:pt x="3600" y="195046"/>
                  </a:lnTo>
                  <a:lnTo>
                    <a:pt x="533" y="202755"/>
                  </a:lnTo>
                  <a:lnTo>
                    <a:pt x="0" y="205511"/>
                  </a:lnTo>
                  <a:lnTo>
                    <a:pt x="53366" y="205574"/>
                  </a:lnTo>
                  <a:lnTo>
                    <a:pt x="60565" y="182422"/>
                  </a:lnTo>
                  <a:lnTo>
                    <a:pt x="77680" y="127025"/>
                  </a:lnTo>
                  <a:lnTo>
                    <a:pt x="229485" y="127025"/>
                  </a:lnTo>
                  <a:lnTo>
                    <a:pt x="228550" y="123863"/>
                  </a:lnTo>
                  <a:lnTo>
                    <a:pt x="228387" y="123634"/>
                  </a:lnTo>
                  <a:lnTo>
                    <a:pt x="227697" y="122212"/>
                  </a:lnTo>
                  <a:lnTo>
                    <a:pt x="225921" y="116967"/>
                  </a:lnTo>
                  <a:lnTo>
                    <a:pt x="127880" y="116967"/>
                  </a:lnTo>
                  <a:lnTo>
                    <a:pt x="126897" y="116243"/>
                  </a:lnTo>
                  <a:lnTo>
                    <a:pt x="126024" y="114604"/>
                  </a:lnTo>
                  <a:close/>
                </a:path>
                <a:path w="255269" h="218439">
                  <a:moveTo>
                    <a:pt x="229605" y="127431"/>
                  </a:moveTo>
                  <a:lnTo>
                    <a:pt x="176731" y="127431"/>
                  </a:lnTo>
                  <a:lnTo>
                    <a:pt x="178414" y="132096"/>
                  </a:lnTo>
                  <a:lnTo>
                    <a:pt x="181111" y="140536"/>
                  </a:lnTo>
                  <a:lnTo>
                    <a:pt x="185709" y="155346"/>
                  </a:lnTo>
                  <a:lnTo>
                    <a:pt x="190397" y="169983"/>
                  </a:lnTo>
                  <a:lnTo>
                    <a:pt x="193015" y="178406"/>
                  </a:lnTo>
                  <a:lnTo>
                    <a:pt x="194550" y="183845"/>
                  </a:lnTo>
                  <a:lnTo>
                    <a:pt x="201434" y="205511"/>
                  </a:lnTo>
                  <a:lnTo>
                    <a:pt x="255143" y="205562"/>
                  </a:lnTo>
                  <a:lnTo>
                    <a:pt x="254332" y="201256"/>
                  </a:lnTo>
                  <a:lnTo>
                    <a:pt x="248166" y="186283"/>
                  </a:lnTo>
                  <a:lnTo>
                    <a:pt x="248339" y="183845"/>
                  </a:lnTo>
                  <a:lnTo>
                    <a:pt x="247759" y="182943"/>
                  </a:lnTo>
                  <a:lnTo>
                    <a:pt x="247580" y="182575"/>
                  </a:lnTo>
                  <a:lnTo>
                    <a:pt x="247558" y="182422"/>
                  </a:lnTo>
                  <a:lnTo>
                    <a:pt x="236676" y="149575"/>
                  </a:lnTo>
                  <a:lnTo>
                    <a:pt x="230908" y="131838"/>
                  </a:lnTo>
                  <a:lnTo>
                    <a:pt x="229605" y="127431"/>
                  </a:lnTo>
                  <a:close/>
                </a:path>
                <a:path w="255269" h="218439">
                  <a:moveTo>
                    <a:pt x="187337" y="0"/>
                  </a:moveTo>
                  <a:lnTo>
                    <a:pt x="157619" y="58547"/>
                  </a:lnTo>
                  <a:lnTo>
                    <a:pt x="142575" y="88438"/>
                  </a:lnTo>
                  <a:lnTo>
                    <a:pt x="132743" y="107790"/>
                  </a:lnTo>
                  <a:lnTo>
                    <a:pt x="127880" y="116967"/>
                  </a:lnTo>
                  <a:lnTo>
                    <a:pt x="225921" y="116967"/>
                  </a:lnTo>
                  <a:lnTo>
                    <a:pt x="223794" y="110683"/>
                  </a:lnTo>
                  <a:lnTo>
                    <a:pt x="218229" y="93745"/>
                  </a:lnTo>
                  <a:lnTo>
                    <a:pt x="213250" y="78235"/>
                  </a:lnTo>
                  <a:lnTo>
                    <a:pt x="211164" y="71183"/>
                  </a:lnTo>
                  <a:lnTo>
                    <a:pt x="210985" y="71183"/>
                  </a:lnTo>
                  <a:lnTo>
                    <a:pt x="210452" y="70332"/>
                  </a:lnTo>
                  <a:lnTo>
                    <a:pt x="210616" y="70332"/>
                  </a:lnTo>
                  <a:lnTo>
                    <a:pt x="210435" y="69913"/>
                  </a:lnTo>
                  <a:lnTo>
                    <a:pt x="204966" y="53276"/>
                  </a:lnTo>
                  <a:lnTo>
                    <a:pt x="196256" y="26304"/>
                  </a:lnTo>
                  <a:lnTo>
                    <a:pt x="191756" y="12678"/>
                  </a:lnTo>
                  <a:lnTo>
                    <a:pt x="187337" y="0"/>
                  </a:lnTo>
                  <a:close/>
                </a:path>
                <a:path w="255269" h="218439">
                  <a:moveTo>
                    <a:pt x="63252" y="800"/>
                  </a:moveTo>
                  <a:lnTo>
                    <a:pt x="62161" y="2552"/>
                  </a:lnTo>
                  <a:lnTo>
                    <a:pt x="59112" y="13817"/>
                  </a:lnTo>
                  <a:lnTo>
                    <a:pt x="58169" y="16827"/>
                  </a:lnTo>
                  <a:lnTo>
                    <a:pt x="47459" y="51587"/>
                  </a:lnTo>
                  <a:lnTo>
                    <a:pt x="44126" y="63830"/>
                  </a:lnTo>
                  <a:lnTo>
                    <a:pt x="43002" y="65024"/>
                  </a:lnTo>
                  <a:lnTo>
                    <a:pt x="41999" y="69355"/>
                  </a:lnTo>
                  <a:lnTo>
                    <a:pt x="39679" y="77085"/>
                  </a:lnTo>
                  <a:lnTo>
                    <a:pt x="35457" y="90385"/>
                  </a:lnTo>
                  <a:lnTo>
                    <a:pt x="28235" y="113855"/>
                  </a:lnTo>
                  <a:lnTo>
                    <a:pt x="27930" y="114684"/>
                  </a:lnTo>
                  <a:lnTo>
                    <a:pt x="126024" y="114604"/>
                  </a:lnTo>
                  <a:lnTo>
                    <a:pt x="119534" y="102425"/>
                  </a:lnTo>
                  <a:lnTo>
                    <a:pt x="107565" y="80449"/>
                  </a:lnTo>
                  <a:lnTo>
                    <a:pt x="101447" y="69326"/>
                  </a:lnTo>
                  <a:lnTo>
                    <a:pt x="95537" y="58864"/>
                  </a:lnTo>
                  <a:lnTo>
                    <a:pt x="79477" y="29756"/>
                  </a:lnTo>
                  <a:lnTo>
                    <a:pt x="76691" y="24638"/>
                  </a:lnTo>
                  <a:lnTo>
                    <a:pt x="71387" y="14982"/>
                  </a:lnTo>
                  <a:lnTo>
                    <a:pt x="66072" y="5474"/>
                  </a:lnTo>
                  <a:lnTo>
                    <a:pt x="63252" y="800"/>
                  </a:lnTo>
                  <a:close/>
                </a:path>
                <a:path w="255269" h="218439">
                  <a:moveTo>
                    <a:pt x="210743" y="70625"/>
                  </a:moveTo>
                  <a:lnTo>
                    <a:pt x="210985" y="71183"/>
                  </a:lnTo>
                  <a:lnTo>
                    <a:pt x="211164" y="71183"/>
                  </a:lnTo>
                  <a:lnTo>
                    <a:pt x="211108" y="70993"/>
                  </a:lnTo>
                  <a:lnTo>
                    <a:pt x="210743" y="70625"/>
                  </a:lnTo>
                  <a:close/>
                </a:path>
                <a:path w="255269" h="218439">
                  <a:moveTo>
                    <a:pt x="210616" y="70332"/>
                  </a:moveTo>
                  <a:lnTo>
                    <a:pt x="210452" y="70332"/>
                  </a:lnTo>
                  <a:lnTo>
                    <a:pt x="210743" y="70625"/>
                  </a:lnTo>
                  <a:lnTo>
                    <a:pt x="210616" y="7033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257" y="4728534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4">
                  <a:moveTo>
                    <a:pt x="194479" y="0"/>
                  </a:moveTo>
                  <a:lnTo>
                    <a:pt x="239073" y="5136"/>
                  </a:lnTo>
                  <a:lnTo>
                    <a:pt x="280009" y="19766"/>
                  </a:lnTo>
                  <a:lnTo>
                    <a:pt x="316120" y="42724"/>
                  </a:lnTo>
                  <a:lnTo>
                    <a:pt x="346237" y="72842"/>
                  </a:lnTo>
                  <a:lnTo>
                    <a:pt x="369195" y="108952"/>
                  </a:lnTo>
                  <a:lnTo>
                    <a:pt x="383826" y="149888"/>
                  </a:lnTo>
                  <a:lnTo>
                    <a:pt x="388962" y="194482"/>
                  </a:lnTo>
                  <a:lnTo>
                    <a:pt x="383826" y="239073"/>
                  </a:lnTo>
                  <a:lnTo>
                    <a:pt x="369195" y="280008"/>
                  </a:lnTo>
                  <a:lnTo>
                    <a:pt x="346237" y="316118"/>
                  </a:lnTo>
                  <a:lnTo>
                    <a:pt x="316120" y="346237"/>
                  </a:lnTo>
                  <a:lnTo>
                    <a:pt x="280009" y="369196"/>
                  </a:lnTo>
                  <a:lnTo>
                    <a:pt x="239073" y="383828"/>
                  </a:lnTo>
                  <a:lnTo>
                    <a:pt x="194479" y="388965"/>
                  </a:lnTo>
                  <a:lnTo>
                    <a:pt x="149887" y="383828"/>
                  </a:lnTo>
                  <a:lnTo>
                    <a:pt x="108953" y="369196"/>
                  </a:lnTo>
                  <a:lnTo>
                    <a:pt x="72843" y="346237"/>
                  </a:lnTo>
                  <a:lnTo>
                    <a:pt x="42725" y="316118"/>
                  </a:lnTo>
                  <a:lnTo>
                    <a:pt x="19767" y="280008"/>
                  </a:lnTo>
                  <a:lnTo>
                    <a:pt x="5136" y="239073"/>
                  </a:lnTo>
                  <a:lnTo>
                    <a:pt x="0" y="194482"/>
                  </a:lnTo>
                  <a:lnTo>
                    <a:pt x="5136" y="149888"/>
                  </a:lnTo>
                  <a:lnTo>
                    <a:pt x="19767" y="108952"/>
                  </a:lnTo>
                  <a:lnTo>
                    <a:pt x="42725" y="72842"/>
                  </a:lnTo>
                  <a:lnTo>
                    <a:pt x="72843" y="42724"/>
                  </a:lnTo>
                  <a:lnTo>
                    <a:pt x="108953" y="19766"/>
                  </a:lnTo>
                  <a:lnTo>
                    <a:pt x="149887" y="5136"/>
                  </a:lnTo>
                  <a:lnTo>
                    <a:pt x="194479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827692" y="3795518"/>
            <a:ext cx="404495" cy="404495"/>
            <a:chOff x="827692" y="3795518"/>
            <a:chExt cx="404495" cy="404495"/>
          </a:xfrm>
        </p:grpSpPr>
        <p:sp>
          <p:nvSpPr>
            <p:cNvPr id="40" name="object 40"/>
            <p:cNvSpPr/>
            <p:nvPr/>
          </p:nvSpPr>
          <p:spPr>
            <a:xfrm>
              <a:off x="835311" y="3803137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4">
                  <a:moveTo>
                    <a:pt x="194484" y="0"/>
                  </a:moveTo>
                  <a:lnTo>
                    <a:pt x="239075" y="5136"/>
                  </a:lnTo>
                  <a:lnTo>
                    <a:pt x="280010" y="19766"/>
                  </a:lnTo>
                  <a:lnTo>
                    <a:pt x="316120" y="42724"/>
                  </a:lnTo>
                  <a:lnTo>
                    <a:pt x="346239" y="72842"/>
                  </a:lnTo>
                  <a:lnTo>
                    <a:pt x="369198" y="108952"/>
                  </a:lnTo>
                  <a:lnTo>
                    <a:pt x="383830" y="149888"/>
                  </a:lnTo>
                  <a:lnTo>
                    <a:pt x="388967" y="194482"/>
                  </a:lnTo>
                  <a:lnTo>
                    <a:pt x="383830" y="239073"/>
                  </a:lnTo>
                  <a:lnTo>
                    <a:pt x="369198" y="280006"/>
                  </a:lnTo>
                  <a:lnTo>
                    <a:pt x="346239" y="316115"/>
                  </a:lnTo>
                  <a:lnTo>
                    <a:pt x="316120" y="346231"/>
                  </a:lnTo>
                  <a:lnTo>
                    <a:pt x="280010" y="369189"/>
                  </a:lnTo>
                  <a:lnTo>
                    <a:pt x="239075" y="383819"/>
                  </a:lnTo>
                  <a:lnTo>
                    <a:pt x="194484" y="388955"/>
                  </a:lnTo>
                  <a:lnTo>
                    <a:pt x="149891" y="383819"/>
                  </a:lnTo>
                  <a:lnTo>
                    <a:pt x="108955" y="369189"/>
                  </a:lnTo>
                  <a:lnTo>
                    <a:pt x="72844" y="346231"/>
                  </a:lnTo>
                  <a:lnTo>
                    <a:pt x="42726" y="316115"/>
                  </a:lnTo>
                  <a:lnTo>
                    <a:pt x="19767" y="280006"/>
                  </a:lnTo>
                  <a:lnTo>
                    <a:pt x="5136" y="239073"/>
                  </a:lnTo>
                  <a:lnTo>
                    <a:pt x="0" y="194482"/>
                  </a:lnTo>
                  <a:lnTo>
                    <a:pt x="5136" y="149888"/>
                  </a:lnTo>
                  <a:lnTo>
                    <a:pt x="19767" y="108952"/>
                  </a:lnTo>
                  <a:lnTo>
                    <a:pt x="42726" y="72842"/>
                  </a:lnTo>
                  <a:lnTo>
                    <a:pt x="72844" y="42724"/>
                  </a:lnTo>
                  <a:lnTo>
                    <a:pt x="108955" y="19766"/>
                  </a:lnTo>
                  <a:lnTo>
                    <a:pt x="149891" y="5136"/>
                  </a:lnTo>
                  <a:lnTo>
                    <a:pt x="194484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92351" y="3915588"/>
              <a:ext cx="151307" cy="799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1680" y="3994239"/>
              <a:ext cx="276225" cy="85725"/>
            </a:xfrm>
            <a:custGeom>
              <a:avLst/>
              <a:gdLst/>
              <a:ahLst/>
              <a:cxnLst/>
              <a:rect l="l" t="t" r="r" b="b"/>
              <a:pathLst>
                <a:path w="276225" h="85725">
                  <a:moveTo>
                    <a:pt x="205534" y="69342"/>
                  </a:moveTo>
                  <a:lnTo>
                    <a:pt x="71506" y="69342"/>
                  </a:lnTo>
                  <a:lnTo>
                    <a:pt x="71506" y="85407"/>
                  </a:lnTo>
                  <a:lnTo>
                    <a:pt x="205534" y="85407"/>
                  </a:lnTo>
                  <a:lnTo>
                    <a:pt x="205534" y="69342"/>
                  </a:lnTo>
                  <a:close/>
                </a:path>
                <a:path w="276225" h="85725">
                  <a:moveTo>
                    <a:pt x="65440" y="0"/>
                  </a:moveTo>
                  <a:lnTo>
                    <a:pt x="48718" y="0"/>
                  </a:lnTo>
                  <a:lnTo>
                    <a:pt x="29773" y="3834"/>
                  </a:lnTo>
                  <a:lnTo>
                    <a:pt x="14285" y="14285"/>
                  </a:lnTo>
                  <a:lnTo>
                    <a:pt x="3834" y="29773"/>
                  </a:lnTo>
                  <a:lnTo>
                    <a:pt x="0" y="48717"/>
                  </a:lnTo>
                  <a:lnTo>
                    <a:pt x="0" y="69342"/>
                  </a:lnTo>
                  <a:lnTo>
                    <a:pt x="276223" y="69342"/>
                  </a:lnTo>
                  <a:lnTo>
                    <a:pt x="87692" y="69227"/>
                  </a:lnTo>
                  <a:lnTo>
                    <a:pt x="87692" y="59131"/>
                  </a:lnTo>
                  <a:lnTo>
                    <a:pt x="88044" y="56083"/>
                  </a:lnTo>
                  <a:lnTo>
                    <a:pt x="88714" y="53149"/>
                  </a:lnTo>
                  <a:lnTo>
                    <a:pt x="16184" y="53149"/>
                  </a:lnTo>
                  <a:lnTo>
                    <a:pt x="16184" y="48717"/>
                  </a:lnTo>
                  <a:lnTo>
                    <a:pt x="18745" y="36062"/>
                  </a:lnTo>
                  <a:lnTo>
                    <a:pt x="25724" y="25719"/>
                  </a:lnTo>
                  <a:lnTo>
                    <a:pt x="36067" y="18740"/>
                  </a:lnTo>
                  <a:lnTo>
                    <a:pt x="48718" y="16179"/>
                  </a:lnTo>
                  <a:lnTo>
                    <a:pt x="263216" y="16179"/>
                  </a:lnTo>
                  <a:lnTo>
                    <a:pt x="261938" y="14285"/>
                  </a:lnTo>
                  <a:lnTo>
                    <a:pt x="260754" y="13487"/>
                  </a:lnTo>
                  <a:lnTo>
                    <a:pt x="99057" y="13487"/>
                  </a:lnTo>
                  <a:lnTo>
                    <a:pt x="91944" y="7854"/>
                  </a:lnTo>
                  <a:lnTo>
                    <a:pt x="83851" y="3609"/>
                  </a:lnTo>
                  <a:lnTo>
                    <a:pt x="74956" y="932"/>
                  </a:lnTo>
                  <a:lnTo>
                    <a:pt x="65440" y="0"/>
                  </a:lnTo>
                  <a:close/>
                </a:path>
                <a:path w="276225" h="85725">
                  <a:moveTo>
                    <a:pt x="192735" y="21475"/>
                  </a:moveTo>
                  <a:lnTo>
                    <a:pt x="155447" y="21475"/>
                  </a:lnTo>
                  <a:lnTo>
                    <a:pt x="161913" y="23190"/>
                  </a:lnTo>
                  <a:lnTo>
                    <a:pt x="172590" y="28841"/>
                  </a:lnTo>
                  <a:lnTo>
                    <a:pt x="189348" y="59131"/>
                  </a:lnTo>
                  <a:lnTo>
                    <a:pt x="189348" y="69227"/>
                  </a:lnTo>
                  <a:lnTo>
                    <a:pt x="276223" y="69227"/>
                  </a:lnTo>
                  <a:lnTo>
                    <a:pt x="276223" y="53149"/>
                  </a:lnTo>
                  <a:lnTo>
                    <a:pt x="204804" y="53149"/>
                  </a:lnTo>
                  <a:lnTo>
                    <a:pt x="202817" y="44858"/>
                  </a:lnTo>
                  <a:lnTo>
                    <a:pt x="199665" y="37082"/>
                  </a:lnTo>
                  <a:lnTo>
                    <a:pt x="195450" y="29923"/>
                  </a:lnTo>
                  <a:lnTo>
                    <a:pt x="190270" y="23482"/>
                  </a:lnTo>
                  <a:lnTo>
                    <a:pt x="192735" y="21475"/>
                  </a:lnTo>
                  <a:close/>
                </a:path>
                <a:path w="276225" h="85725">
                  <a:moveTo>
                    <a:pt x="203014" y="16179"/>
                  </a:moveTo>
                  <a:lnTo>
                    <a:pt x="73425" y="16179"/>
                  </a:lnTo>
                  <a:lnTo>
                    <a:pt x="80747" y="19075"/>
                  </a:lnTo>
                  <a:lnTo>
                    <a:pt x="86417" y="23876"/>
                  </a:lnTo>
                  <a:lnTo>
                    <a:pt x="81364" y="30253"/>
                  </a:lnTo>
                  <a:lnTo>
                    <a:pt x="77253" y="37322"/>
                  </a:lnTo>
                  <a:lnTo>
                    <a:pt x="74177" y="44985"/>
                  </a:lnTo>
                  <a:lnTo>
                    <a:pt x="72233" y="53149"/>
                  </a:lnTo>
                  <a:lnTo>
                    <a:pt x="88714" y="53149"/>
                  </a:lnTo>
                  <a:lnTo>
                    <a:pt x="90025" y="47409"/>
                  </a:lnTo>
                  <a:lnTo>
                    <a:pt x="92555" y="42125"/>
                  </a:lnTo>
                  <a:lnTo>
                    <a:pt x="99452" y="33070"/>
                  </a:lnTo>
                  <a:lnTo>
                    <a:pt x="103808" y="29298"/>
                  </a:lnTo>
                  <a:lnTo>
                    <a:pt x="114645" y="23317"/>
                  </a:lnTo>
                  <a:lnTo>
                    <a:pt x="121344" y="21475"/>
                  </a:lnTo>
                  <a:lnTo>
                    <a:pt x="192735" y="21475"/>
                  </a:lnTo>
                  <a:lnTo>
                    <a:pt x="195872" y="18923"/>
                  </a:lnTo>
                  <a:lnTo>
                    <a:pt x="203014" y="16179"/>
                  </a:lnTo>
                  <a:close/>
                </a:path>
                <a:path w="276225" h="85725">
                  <a:moveTo>
                    <a:pt x="263216" y="16179"/>
                  </a:moveTo>
                  <a:lnTo>
                    <a:pt x="227505" y="16179"/>
                  </a:lnTo>
                  <a:lnTo>
                    <a:pt x="240156" y="18740"/>
                  </a:lnTo>
                  <a:lnTo>
                    <a:pt x="250499" y="25719"/>
                  </a:lnTo>
                  <a:lnTo>
                    <a:pt x="257478" y="36062"/>
                  </a:lnTo>
                  <a:lnTo>
                    <a:pt x="260038" y="48717"/>
                  </a:lnTo>
                  <a:lnTo>
                    <a:pt x="260038" y="53149"/>
                  </a:lnTo>
                  <a:lnTo>
                    <a:pt x="276223" y="53149"/>
                  </a:lnTo>
                  <a:lnTo>
                    <a:pt x="276223" y="48717"/>
                  </a:lnTo>
                  <a:lnTo>
                    <a:pt x="272389" y="29773"/>
                  </a:lnTo>
                  <a:lnTo>
                    <a:pt x="263216" y="16179"/>
                  </a:lnTo>
                  <a:close/>
                </a:path>
                <a:path w="276225" h="85725">
                  <a:moveTo>
                    <a:pt x="148578" y="5295"/>
                  </a:moveTo>
                  <a:lnTo>
                    <a:pt x="128457" y="5295"/>
                  </a:lnTo>
                  <a:lnTo>
                    <a:pt x="120536" y="5845"/>
                  </a:lnTo>
                  <a:lnTo>
                    <a:pt x="112944" y="7443"/>
                  </a:lnTo>
                  <a:lnTo>
                    <a:pt x="105759" y="10016"/>
                  </a:lnTo>
                  <a:lnTo>
                    <a:pt x="99057" y="13487"/>
                  </a:lnTo>
                  <a:lnTo>
                    <a:pt x="260754" y="13487"/>
                  </a:lnTo>
                  <a:lnTo>
                    <a:pt x="260321" y="13195"/>
                  </a:lnTo>
                  <a:lnTo>
                    <a:pt x="177482" y="13195"/>
                  </a:lnTo>
                  <a:lnTo>
                    <a:pt x="170873" y="9844"/>
                  </a:lnTo>
                  <a:lnTo>
                    <a:pt x="163807" y="7364"/>
                  </a:lnTo>
                  <a:lnTo>
                    <a:pt x="156352" y="5824"/>
                  </a:lnTo>
                  <a:lnTo>
                    <a:pt x="148578" y="5295"/>
                  </a:lnTo>
                  <a:close/>
                </a:path>
                <a:path w="276225" h="85725">
                  <a:moveTo>
                    <a:pt x="227505" y="0"/>
                  </a:moveTo>
                  <a:lnTo>
                    <a:pt x="210783" y="0"/>
                  </a:lnTo>
                  <a:lnTo>
                    <a:pt x="201377" y="911"/>
                  </a:lnTo>
                  <a:lnTo>
                    <a:pt x="192576" y="3530"/>
                  </a:lnTo>
                  <a:lnTo>
                    <a:pt x="184553" y="7683"/>
                  </a:lnTo>
                  <a:lnTo>
                    <a:pt x="177482" y="13195"/>
                  </a:lnTo>
                  <a:lnTo>
                    <a:pt x="260321" y="13195"/>
                  </a:lnTo>
                  <a:lnTo>
                    <a:pt x="246450" y="3834"/>
                  </a:lnTo>
                  <a:lnTo>
                    <a:pt x="227505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15926" y="3920972"/>
              <a:ext cx="65667" cy="692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120812" y="3618674"/>
            <a:ext cx="1068070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10" dirty="0">
                <a:solidFill>
                  <a:srgbClr val="FFFFFF"/>
                </a:solidFill>
                <a:latin typeface="Gothic Uralic"/>
                <a:cs typeface="Gothic Uralic"/>
              </a:rPr>
              <a:t>Новосибирск</a:t>
            </a:r>
            <a:endParaRPr sz="1200">
              <a:latin typeface="Gothic Uralic"/>
              <a:cs typeface="Gothic Uralic"/>
            </a:endParaRPr>
          </a:p>
        </p:txBody>
      </p:sp>
      <p:pic>
        <p:nvPicPr>
          <p:cNvPr id="45" name="Рисунок 45">
            <a:extLst>
              <a:ext uri="{FF2B5EF4-FFF2-40B4-BE49-F238E27FC236}">
                <a16:creationId xmlns:a16="http://schemas.microsoft.com/office/drawing/2014/main" xmlns="" id="{5EB4D25C-AC90-4813-8893-81B2314CF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77133" y="2126497"/>
            <a:ext cx="2352675" cy="1152525"/>
          </a:xfrm>
          <a:prstGeom prst="rect">
            <a:avLst/>
          </a:prstGeom>
        </p:spPr>
      </p:pic>
      <p:pic>
        <p:nvPicPr>
          <p:cNvPr id="46" name="Рисунок 46">
            <a:extLst>
              <a:ext uri="{FF2B5EF4-FFF2-40B4-BE49-F238E27FC236}">
                <a16:creationId xmlns:a16="http://schemas.microsoft.com/office/drawing/2014/main" xmlns="" id="{AEB55DEA-B45E-4B2E-A6FA-630AEAAEB8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441135" y="3641894"/>
            <a:ext cx="2171700" cy="733425"/>
          </a:xfrm>
          <a:prstGeom prst="rect">
            <a:avLst/>
          </a:prstGeom>
        </p:spPr>
      </p:pic>
      <p:sp>
        <p:nvSpPr>
          <p:cNvPr id="48" name="object 12">
            <a:extLst>
              <a:ext uri="{FF2B5EF4-FFF2-40B4-BE49-F238E27FC236}">
                <a16:creationId xmlns:a16="http://schemas.microsoft.com/office/drawing/2014/main" xmlns="" id="{4BAFC461-2B45-4EE4-B4C8-05E0A3AF2F49}"/>
              </a:ext>
            </a:extLst>
          </p:cNvPr>
          <p:cNvSpPr txBox="1"/>
          <p:nvPr/>
        </p:nvSpPr>
        <p:spPr>
          <a:xfrm>
            <a:off x="5765818" y="2282100"/>
            <a:ext cx="1269374" cy="391839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  <a:t>Первичная зона</a:t>
            </a:r>
            <a:b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  <a:t>290 тыс. чел.</a:t>
            </a:r>
            <a:endParaRPr lang="ru-RU" sz="11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9" name="object 12">
            <a:extLst>
              <a:ext uri="{FF2B5EF4-FFF2-40B4-BE49-F238E27FC236}">
                <a16:creationId xmlns:a16="http://schemas.microsoft.com/office/drawing/2014/main" xmlns="" id="{36A51C9E-7550-415A-AAA8-9968E9CBE434}"/>
              </a:ext>
            </a:extLst>
          </p:cNvPr>
          <p:cNvSpPr txBox="1"/>
          <p:nvPr/>
        </p:nvSpPr>
        <p:spPr>
          <a:xfrm>
            <a:off x="5505865" y="3805587"/>
            <a:ext cx="1269374" cy="391839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  <a:t>Вторичная зона</a:t>
            </a:r>
            <a:b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  <a:t>243 тыс. чел.</a:t>
            </a:r>
            <a:endParaRPr lang="ru-RU" sz="11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1" name="Рисунок 51">
            <a:extLst>
              <a:ext uri="{FF2B5EF4-FFF2-40B4-BE49-F238E27FC236}">
                <a16:creationId xmlns:a16="http://schemas.microsoft.com/office/drawing/2014/main" xmlns="" id="{05A19CF8-44B0-4873-B7CA-7994F76FBE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93776" y="1649641"/>
            <a:ext cx="1819275" cy="733425"/>
          </a:xfrm>
          <a:prstGeom prst="rect">
            <a:avLst/>
          </a:prstGeom>
        </p:spPr>
      </p:pic>
      <p:sp>
        <p:nvSpPr>
          <p:cNvPr id="50" name="object 12">
            <a:extLst>
              <a:ext uri="{FF2B5EF4-FFF2-40B4-BE49-F238E27FC236}">
                <a16:creationId xmlns:a16="http://schemas.microsoft.com/office/drawing/2014/main" xmlns="" id="{5210764F-0E83-4B6E-BCB6-FDF7A0B00891}"/>
              </a:ext>
            </a:extLst>
          </p:cNvPr>
          <p:cNvSpPr txBox="1"/>
          <p:nvPr/>
        </p:nvSpPr>
        <p:spPr>
          <a:xfrm>
            <a:off x="10051131" y="1804963"/>
            <a:ext cx="1269374" cy="391839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  <a:t>Третичная зона</a:t>
            </a:r>
            <a:b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1100" spc="40" dirty="0">
                <a:solidFill>
                  <a:schemeClr val="bg1"/>
                </a:solidFill>
                <a:latin typeface="Arial"/>
                <a:cs typeface="Arial"/>
              </a:rPr>
              <a:t>394 тыс. чел.</a:t>
            </a:r>
            <a:endParaRPr lang="ru-RU" sz="11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695" y="210456"/>
            <a:ext cx="1340002" cy="4608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796931" y="1494142"/>
            <a:ext cx="7953922" cy="4935855"/>
            <a:chOff x="3796931" y="1494142"/>
            <a:chExt cx="7953922" cy="4935855"/>
          </a:xfrm>
        </p:grpSpPr>
        <p:sp>
          <p:nvSpPr>
            <p:cNvPr id="4" name="object 4"/>
            <p:cNvSpPr/>
            <p:nvPr/>
          </p:nvSpPr>
          <p:spPr>
            <a:xfrm>
              <a:off x="3796931" y="1494142"/>
              <a:ext cx="7953603" cy="48290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19870" y="1494142"/>
              <a:ext cx="236854" cy="393065"/>
            </a:xfrm>
            <a:custGeom>
              <a:avLst/>
              <a:gdLst/>
              <a:ahLst/>
              <a:cxnLst/>
              <a:rect l="l" t="t" r="r" b="b"/>
              <a:pathLst>
                <a:path w="236854" h="393064">
                  <a:moveTo>
                    <a:pt x="192582" y="0"/>
                  </a:moveTo>
                  <a:lnTo>
                    <a:pt x="0" y="0"/>
                  </a:lnTo>
                  <a:lnTo>
                    <a:pt x="46669" y="392861"/>
                  </a:lnTo>
                  <a:lnTo>
                    <a:pt x="236775" y="372021"/>
                  </a:lnTo>
                  <a:lnTo>
                    <a:pt x="192582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01909" y="1494142"/>
              <a:ext cx="4489450" cy="1744980"/>
            </a:xfrm>
            <a:custGeom>
              <a:avLst/>
              <a:gdLst/>
              <a:ahLst/>
              <a:cxnLst/>
              <a:rect l="l" t="t" r="r" b="b"/>
              <a:pathLst>
                <a:path w="4489450" h="1744980">
                  <a:moveTo>
                    <a:pt x="387311" y="917054"/>
                  </a:moveTo>
                  <a:lnTo>
                    <a:pt x="372630" y="798766"/>
                  </a:lnTo>
                  <a:lnTo>
                    <a:pt x="373926" y="798614"/>
                  </a:lnTo>
                  <a:lnTo>
                    <a:pt x="347611" y="585482"/>
                  </a:lnTo>
                  <a:lnTo>
                    <a:pt x="0" y="628637"/>
                  </a:lnTo>
                  <a:lnTo>
                    <a:pt x="26327" y="841768"/>
                  </a:lnTo>
                  <a:lnTo>
                    <a:pt x="223824" y="817245"/>
                  </a:lnTo>
                  <a:lnTo>
                    <a:pt x="238506" y="935431"/>
                  </a:lnTo>
                  <a:lnTo>
                    <a:pt x="387311" y="917054"/>
                  </a:lnTo>
                  <a:close/>
                </a:path>
                <a:path w="4489450" h="1744980">
                  <a:moveTo>
                    <a:pt x="684377" y="1116431"/>
                  </a:moveTo>
                  <a:lnTo>
                    <a:pt x="664146" y="926261"/>
                  </a:lnTo>
                  <a:lnTo>
                    <a:pt x="231203" y="976985"/>
                  </a:lnTo>
                  <a:lnTo>
                    <a:pt x="251434" y="1167168"/>
                  </a:lnTo>
                  <a:lnTo>
                    <a:pt x="684377" y="1116431"/>
                  </a:lnTo>
                  <a:close/>
                </a:path>
                <a:path w="4489450" h="1744980">
                  <a:moveTo>
                    <a:pt x="746607" y="746861"/>
                  </a:moveTo>
                  <a:lnTo>
                    <a:pt x="736053" y="647636"/>
                  </a:lnTo>
                  <a:lnTo>
                    <a:pt x="510171" y="674103"/>
                  </a:lnTo>
                  <a:lnTo>
                    <a:pt x="520725" y="773328"/>
                  </a:lnTo>
                  <a:lnTo>
                    <a:pt x="746607" y="746861"/>
                  </a:lnTo>
                  <a:close/>
                </a:path>
                <a:path w="4489450" h="1744980">
                  <a:moveTo>
                    <a:pt x="753262" y="308368"/>
                  </a:moveTo>
                  <a:lnTo>
                    <a:pt x="709536" y="0"/>
                  </a:lnTo>
                  <a:lnTo>
                    <a:pt x="516394" y="0"/>
                  </a:lnTo>
                  <a:lnTo>
                    <a:pt x="563676" y="333502"/>
                  </a:lnTo>
                  <a:lnTo>
                    <a:pt x="753262" y="308368"/>
                  </a:lnTo>
                  <a:close/>
                </a:path>
                <a:path w="4489450" h="1744980">
                  <a:moveTo>
                    <a:pt x="784453" y="1670431"/>
                  </a:moveTo>
                  <a:lnTo>
                    <a:pt x="759180" y="1480858"/>
                  </a:lnTo>
                  <a:lnTo>
                    <a:pt x="239420" y="1555254"/>
                  </a:lnTo>
                  <a:lnTo>
                    <a:pt x="264693" y="1744827"/>
                  </a:lnTo>
                  <a:lnTo>
                    <a:pt x="784453" y="1670431"/>
                  </a:lnTo>
                  <a:close/>
                </a:path>
                <a:path w="4489450" h="1744980">
                  <a:moveTo>
                    <a:pt x="1372298" y="225983"/>
                  </a:moveTo>
                  <a:lnTo>
                    <a:pt x="1335709" y="0"/>
                  </a:lnTo>
                  <a:lnTo>
                    <a:pt x="1141971" y="0"/>
                  </a:lnTo>
                  <a:lnTo>
                    <a:pt x="1183246" y="254838"/>
                  </a:lnTo>
                  <a:lnTo>
                    <a:pt x="1372298" y="225983"/>
                  </a:lnTo>
                  <a:close/>
                </a:path>
                <a:path w="4489450" h="1744980">
                  <a:moveTo>
                    <a:pt x="1458226" y="863587"/>
                  </a:moveTo>
                  <a:lnTo>
                    <a:pt x="1399692" y="431634"/>
                  </a:lnTo>
                  <a:lnTo>
                    <a:pt x="1209903" y="455295"/>
                  </a:lnTo>
                  <a:lnTo>
                    <a:pt x="1268437" y="887247"/>
                  </a:lnTo>
                  <a:lnTo>
                    <a:pt x="1458226" y="863587"/>
                  </a:lnTo>
                  <a:close/>
                </a:path>
                <a:path w="4489450" h="1744980">
                  <a:moveTo>
                    <a:pt x="2383561" y="63042"/>
                  </a:moveTo>
                  <a:lnTo>
                    <a:pt x="2373363" y="0"/>
                  </a:lnTo>
                  <a:lnTo>
                    <a:pt x="1904873" y="0"/>
                  </a:lnTo>
                  <a:lnTo>
                    <a:pt x="1916772" y="39852"/>
                  </a:lnTo>
                  <a:lnTo>
                    <a:pt x="1935175" y="73304"/>
                  </a:lnTo>
                  <a:lnTo>
                    <a:pt x="1990750" y="107835"/>
                  </a:lnTo>
                  <a:lnTo>
                    <a:pt x="2030399" y="111899"/>
                  </a:lnTo>
                  <a:lnTo>
                    <a:pt x="2079612" y="109143"/>
                  </a:lnTo>
                  <a:lnTo>
                    <a:pt x="2139632" y="101053"/>
                  </a:lnTo>
                  <a:lnTo>
                    <a:pt x="2383561" y="63042"/>
                  </a:lnTo>
                  <a:close/>
                </a:path>
                <a:path w="4489450" h="1744980">
                  <a:moveTo>
                    <a:pt x="4488954" y="523811"/>
                  </a:moveTo>
                  <a:lnTo>
                    <a:pt x="4434878" y="120243"/>
                  </a:lnTo>
                  <a:lnTo>
                    <a:pt x="4195229" y="152298"/>
                  </a:lnTo>
                  <a:lnTo>
                    <a:pt x="4210189" y="263956"/>
                  </a:lnTo>
                  <a:lnTo>
                    <a:pt x="4117898" y="276453"/>
                  </a:lnTo>
                  <a:lnTo>
                    <a:pt x="4141597" y="474599"/>
                  </a:lnTo>
                  <a:lnTo>
                    <a:pt x="4236694" y="461721"/>
                  </a:lnTo>
                  <a:lnTo>
                    <a:pt x="4249305" y="555866"/>
                  </a:lnTo>
                  <a:lnTo>
                    <a:pt x="4488954" y="523811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96931" y="3067795"/>
              <a:ext cx="6350" cy="76200"/>
            </a:xfrm>
            <a:custGeom>
              <a:avLst/>
              <a:gdLst/>
              <a:ahLst/>
              <a:cxnLst/>
              <a:rect l="l" t="t" r="r" b="b"/>
              <a:pathLst>
                <a:path w="6350" h="76200">
                  <a:moveTo>
                    <a:pt x="0" y="0"/>
                  </a:moveTo>
                  <a:lnTo>
                    <a:pt x="0" y="75945"/>
                  </a:lnTo>
                  <a:lnTo>
                    <a:pt x="6261" y="75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47030" y="2572321"/>
              <a:ext cx="319405" cy="658495"/>
            </a:xfrm>
            <a:custGeom>
              <a:avLst/>
              <a:gdLst/>
              <a:ahLst/>
              <a:cxnLst/>
              <a:rect l="l" t="t" r="r" b="b"/>
              <a:pathLst>
                <a:path w="319404" h="658494">
                  <a:moveTo>
                    <a:pt x="237655" y="0"/>
                  </a:moveTo>
                  <a:lnTo>
                    <a:pt x="59220" y="22237"/>
                  </a:lnTo>
                  <a:lnTo>
                    <a:pt x="64173" y="61010"/>
                  </a:lnTo>
                  <a:lnTo>
                    <a:pt x="0" y="68529"/>
                  </a:lnTo>
                  <a:lnTo>
                    <a:pt x="23685" y="246519"/>
                  </a:lnTo>
                  <a:lnTo>
                    <a:pt x="86944" y="239102"/>
                  </a:lnTo>
                  <a:lnTo>
                    <a:pt x="109588" y="416293"/>
                  </a:lnTo>
                  <a:lnTo>
                    <a:pt x="52514" y="422973"/>
                  </a:lnTo>
                  <a:lnTo>
                    <a:pt x="76200" y="600963"/>
                  </a:lnTo>
                  <a:lnTo>
                    <a:pt x="132359" y="594385"/>
                  </a:lnTo>
                  <a:lnTo>
                    <a:pt x="140500" y="658101"/>
                  </a:lnTo>
                  <a:lnTo>
                    <a:pt x="318935" y="635863"/>
                  </a:lnTo>
                  <a:lnTo>
                    <a:pt x="237655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86885" y="4048480"/>
              <a:ext cx="325755" cy="890269"/>
            </a:xfrm>
            <a:custGeom>
              <a:avLst/>
              <a:gdLst/>
              <a:ahLst/>
              <a:cxnLst/>
              <a:rect l="l" t="t" r="r" b="b"/>
              <a:pathLst>
                <a:path w="325754" h="890270">
                  <a:moveTo>
                    <a:pt x="189293" y="0"/>
                  </a:moveTo>
                  <a:lnTo>
                    <a:pt x="0" y="27266"/>
                  </a:lnTo>
                  <a:lnTo>
                    <a:pt x="136042" y="890244"/>
                  </a:lnTo>
                  <a:lnTo>
                    <a:pt x="325335" y="862977"/>
                  </a:lnTo>
                  <a:lnTo>
                    <a:pt x="189293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96931" y="3342728"/>
              <a:ext cx="2018664" cy="2162175"/>
            </a:xfrm>
            <a:custGeom>
              <a:avLst/>
              <a:gdLst/>
              <a:ahLst/>
              <a:cxnLst/>
              <a:rect l="l" t="t" r="r" b="b"/>
              <a:pathLst>
                <a:path w="2018664" h="2162175">
                  <a:moveTo>
                    <a:pt x="1173060" y="1444117"/>
                  </a:moveTo>
                  <a:lnTo>
                    <a:pt x="1020572" y="583895"/>
                  </a:lnTo>
                  <a:lnTo>
                    <a:pt x="831837" y="614768"/>
                  </a:lnTo>
                  <a:lnTo>
                    <a:pt x="984326" y="1474990"/>
                  </a:lnTo>
                  <a:lnTo>
                    <a:pt x="1173060" y="1444117"/>
                  </a:lnTo>
                  <a:close/>
                </a:path>
                <a:path w="2018664" h="2162175">
                  <a:moveTo>
                    <a:pt x="1417586" y="1954098"/>
                  </a:moveTo>
                  <a:lnTo>
                    <a:pt x="1385760" y="1733207"/>
                  </a:lnTo>
                  <a:lnTo>
                    <a:pt x="0" y="1936013"/>
                  </a:lnTo>
                  <a:lnTo>
                    <a:pt x="0" y="2161565"/>
                  </a:lnTo>
                  <a:lnTo>
                    <a:pt x="1417586" y="1954098"/>
                  </a:lnTo>
                  <a:close/>
                </a:path>
                <a:path w="2018664" h="2162175">
                  <a:moveTo>
                    <a:pt x="1935340" y="1075550"/>
                  </a:moveTo>
                  <a:lnTo>
                    <a:pt x="1768398" y="0"/>
                  </a:lnTo>
                  <a:lnTo>
                    <a:pt x="1579257" y="28282"/>
                  </a:lnTo>
                  <a:lnTo>
                    <a:pt x="1746186" y="1103845"/>
                  </a:lnTo>
                  <a:lnTo>
                    <a:pt x="1935340" y="1075550"/>
                  </a:lnTo>
                  <a:close/>
                </a:path>
                <a:path w="2018664" h="2162175">
                  <a:moveTo>
                    <a:pt x="2018601" y="1709077"/>
                  </a:moveTo>
                  <a:lnTo>
                    <a:pt x="1960372" y="1302207"/>
                  </a:lnTo>
                  <a:lnTo>
                    <a:pt x="1811959" y="1321981"/>
                  </a:lnTo>
                  <a:lnTo>
                    <a:pt x="1870202" y="1728863"/>
                  </a:lnTo>
                  <a:lnTo>
                    <a:pt x="2018601" y="1709077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96931" y="5250611"/>
              <a:ext cx="224154" cy="254000"/>
            </a:xfrm>
            <a:custGeom>
              <a:avLst/>
              <a:gdLst/>
              <a:ahLst/>
              <a:cxnLst/>
              <a:rect l="l" t="t" r="r" b="b"/>
              <a:pathLst>
                <a:path w="224154" h="254000">
                  <a:moveTo>
                    <a:pt x="192201" y="0"/>
                  </a:moveTo>
                  <a:lnTo>
                    <a:pt x="0" y="28122"/>
                  </a:lnTo>
                  <a:lnTo>
                    <a:pt x="0" y="253680"/>
                  </a:lnTo>
                  <a:lnTo>
                    <a:pt x="224027" y="220891"/>
                  </a:lnTo>
                  <a:lnTo>
                    <a:pt x="19220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82947" y="5017579"/>
              <a:ext cx="1263650" cy="427990"/>
            </a:xfrm>
            <a:custGeom>
              <a:avLst/>
              <a:gdLst/>
              <a:ahLst/>
              <a:cxnLst/>
              <a:rect l="l" t="t" r="r" b="b"/>
              <a:pathLst>
                <a:path w="1263650" h="427989">
                  <a:moveTo>
                    <a:pt x="292836" y="343458"/>
                  </a:moveTo>
                  <a:lnTo>
                    <a:pt x="261023" y="122567"/>
                  </a:lnTo>
                  <a:lnTo>
                    <a:pt x="0" y="160756"/>
                  </a:lnTo>
                  <a:lnTo>
                    <a:pt x="31826" y="381660"/>
                  </a:lnTo>
                  <a:lnTo>
                    <a:pt x="292836" y="343458"/>
                  </a:lnTo>
                  <a:close/>
                </a:path>
                <a:path w="1263650" h="427989">
                  <a:moveTo>
                    <a:pt x="995133" y="246011"/>
                  </a:moveTo>
                  <a:lnTo>
                    <a:pt x="959688" y="0"/>
                  </a:lnTo>
                  <a:lnTo>
                    <a:pt x="697953" y="33235"/>
                  </a:lnTo>
                  <a:lnTo>
                    <a:pt x="733399" y="279260"/>
                  </a:lnTo>
                  <a:lnTo>
                    <a:pt x="995133" y="246011"/>
                  </a:lnTo>
                  <a:close/>
                </a:path>
                <a:path w="1263650" h="427989">
                  <a:moveTo>
                    <a:pt x="1263205" y="396519"/>
                  </a:moveTo>
                  <a:lnTo>
                    <a:pt x="1249362" y="284480"/>
                  </a:lnTo>
                  <a:lnTo>
                    <a:pt x="1032154" y="315569"/>
                  </a:lnTo>
                  <a:lnTo>
                    <a:pt x="1045997" y="427609"/>
                  </a:lnTo>
                  <a:lnTo>
                    <a:pt x="1263205" y="396519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62379" y="5382370"/>
              <a:ext cx="300990" cy="300990"/>
            </a:xfrm>
            <a:custGeom>
              <a:avLst/>
              <a:gdLst/>
              <a:ahLst/>
              <a:cxnLst/>
              <a:rect l="l" t="t" r="r" b="b"/>
              <a:pathLst>
                <a:path w="300989" h="300989">
                  <a:moveTo>
                    <a:pt x="150281" y="0"/>
                  </a:moveTo>
                  <a:lnTo>
                    <a:pt x="102776" y="7660"/>
                  </a:lnTo>
                  <a:lnTo>
                    <a:pt x="61522" y="28993"/>
                  </a:lnTo>
                  <a:lnTo>
                    <a:pt x="28992" y="61522"/>
                  </a:lnTo>
                  <a:lnTo>
                    <a:pt x="7660" y="102774"/>
                  </a:lnTo>
                  <a:lnTo>
                    <a:pt x="0" y="150273"/>
                  </a:lnTo>
                  <a:lnTo>
                    <a:pt x="7660" y="197773"/>
                  </a:lnTo>
                  <a:lnTo>
                    <a:pt x="28992" y="239026"/>
                  </a:lnTo>
                  <a:lnTo>
                    <a:pt x="61522" y="271557"/>
                  </a:lnTo>
                  <a:lnTo>
                    <a:pt x="102776" y="292891"/>
                  </a:lnTo>
                  <a:lnTo>
                    <a:pt x="150281" y="300553"/>
                  </a:lnTo>
                  <a:lnTo>
                    <a:pt x="197779" y="292891"/>
                  </a:lnTo>
                  <a:lnTo>
                    <a:pt x="239029" y="271557"/>
                  </a:lnTo>
                  <a:lnTo>
                    <a:pt x="271557" y="239026"/>
                  </a:lnTo>
                  <a:lnTo>
                    <a:pt x="292888" y="197773"/>
                  </a:lnTo>
                  <a:lnTo>
                    <a:pt x="300549" y="150273"/>
                  </a:lnTo>
                  <a:lnTo>
                    <a:pt x="292888" y="102774"/>
                  </a:lnTo>
                  <a:lnTo>
                    <a:pt x="271557" y="61522"/>
                  </a:lnTo>
                  <a:lnTo>
                    <a:pt x="239029" y="28993"/>
                  </a:lnTo>
                  <a:lnTo>
                    <a:pt x="197779" y="7660"/>
                  </a:lnTo>
                  <a:lnTo>
                    <a:pt x="1502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62379" y="5382370"/>
              <a:ext cx="300990" cy="300990"/>
            </a:xfrm>
            <a:custGeom>
              <a:avLst/>
              <a:gdLst/>
              <a:ahLst/>
              <a:cxnLst/>
              <a:rect l="l" t="t" r="r" b="b"/>
              <a:pathLst>
                <a:path w="300989" h="300989">
                  <a:moveTo>
                    <a:pt x="150281" y="0"/>
                  </a:moveTo>
                  <a:lnTo>
                    <a:pt x="197779" y="7660"/>
                  </a:lnTo>
                  <a:lnTo>
                    <a:pt x="239029" y="28993"/>
                  </a:lnTo>
                  <a:lnTo>
                    <a:pt x="271557" y="61522"/>
                  </a:lnTo>
                  <a:lnTo>
                    <a:pt x="292888" y="102774"/>
                  </a:lnTo>
                  <a:lnTo>
                    <a:pt x="300549" y="150273"/>
                  </a:lnTo>
                  <a:lnTo>
                    <a:pt x="292888" y="197773"/>
                  </a:lnTo>
                  <a:lnTo>
                    <a:pt x="271557" y="239026"/>
                  </a:lnTo>
                  <a:lnTo>
                    <a:pt x="239029" y="271557"/>
                  </a:lnTo>
                  <a:lnTo>
                    <a:pt x="197779" y="292891"/>
                  </a:lnTo>
                  <a:lnTo>
                    <a:pt x="150281" y="300553"/>
                  </a:lnTo>
                  <a:lnTo>
                    <a:pt x="102776" y="292891"/>
                  </a:lnTo>
                  <a:lnTo>
                    <a:pt x="61522" y="271557"/>
                  </a:lnTo>
                  <a:lnTo>
                    <a:pt x="28992" y="239026"/>
                  </a:lnTo>
                  <a:lnTo>
                    <a:pt x="7660" y="197773"/>
                  </a:lnTo>
                  <a:lnTo>
                    <a:pt x="0" y="150273"/>
                  </a:lnTo>
                  <a:lnTo>
                    <a:pt x="7660" y="102774"/>
                  </a:lnTo>
                  <a:lnTo>
                    <a:pt x="28992" y="61522"/>
                  </a:lnTo>
                  <a:lnTo>
                    <a:pt x="61522" y="28993"/>
                  </a:lnTo>
                  <a:lnTo>
                    <a:pt x="102776" y="7660"/>
                  </a:lnTo>
                  <a:lnTo>
                    <a:pt x="150281" y="0"/>
                  </a:lnTo>
                  <a:close/>
                </a:path>
              </a:pathLst>
            </a:custGeom>
            <a:ln w="11550">
              <a:solidFill>
                <a:srgbClr val="CF15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37148" y="5468416"/>
              <a:ext cx="151002" cy="1284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80459" y="1494142"/>
              <a:ext cx="7249159" cy="4935855"/>
            </a:xfrm>
            <a:custGeom>
              <a:avLst/>
              <a:gdLst/>
              <a:ahLst/>
              <a:cxnLst/>
              <a:rect l="l" t="t" r="r" b="b"/>
              <a:pathLst>
                <a:path w="7249159" h="4935855">
                  <a:moveTo>
                    <a:pt x="166738" y="4935537"/>
                  </a:moveTo>
                  <a:lnTo>
                    <a:pt x="158191" y="4774743"/>
                  </a:lnTo>
                  <a:lnTo>
                    <a:pt x="0" y="4842268"/>
                  </a:lnTo>
                  <a:lnTo>
                    <a:pt x="4953" y="4935537"/>
                  </a:lnTo>
                  <a:lnTo>
                    <a:pt x="166738" y="4935537"/>
                  </a:lnTo>
                  <a:close/>
                </a:path>
                <a:path w="7249159" h="4935855">
                  <a:moveTo>
                    <a:pt x="723201" y="4935537"/>
                  </a:moveTo>
                  <a:lnTo>
                    <a:pt x="701598" y="4691989"/>
                  </a:lnTo>
                  <a:lnTo>
                    <a:pt x="543407" y="4732490"/>
                  </a:lnTo>
                  <a:lnTo>
                    <a:pt x="561403" y="4935537"/>
                  </a:lnTo>
                  <a:lnTo>
                    <a:pt x="723201" y="4935537"/>
                  </a:lnTo>
                  <a:close/>
                </a:path>
                <a:path w="7249159" h="4935855">
                  <a:moveTo>
                    <a:pt x="1284389" y="4935537"/>
                  </a:moveTo>
                  <a:lnTo>
                    <a:pt x="1248600" y="4640034"/>
                  </a:lnTo>
                  <a:lnTo>
                    <a:pt x="1090409" y="4669688"/>
                  </a:lnTo>
                  <a:lnTo>
                    <a:pt x="1122603" y="4935537"/>
                  </a:lnTo>
                  <a:lnTo>
                    <a:pt x="1284389" y="4935537"/>
                  </a:lnTo>
                  <a:close/>
                </a:path>
                <a:path w="7249159" h="4935855">
                  <a:moveTo>
                    <a:pt x="1840458" y="4935537"/>
                  </a:moveTo>
                  <a:lnTo>
                    <a:pt x="1784819" y="4476064"/>
                  </a:lnTo>
                  <a:lnTo>
                    <a:pt x="1435887" y="4552581"/>
                  </a:lnTo>
                  <a:lnTo>
                    <a:pt x="1482255" y="4935537"/>
                  </a:lnTo>
                  <a:lnTo>
                    <a:pt x="1840458" y="4935537"/>
                  </a:lnTo>
                  <a:close/>
                </a:path>
                <a:path w="7249159" h="4935855">
                  <a:moveTo>
                    <a:pt x="2669514" y="4449140"/>
                  </a:moveTo>
                  <a:lnTo>
                    <a:pt x="2639110" y="4283341"/>
                  </a:lnTo>
                  <a:lnTo>
                    <a:pt x="2434945" y="4518317"/>
                  </a:lnTo>
                  <a:lnTo>
                    <a:pt x="2617114" y="4515472"/>
                  </a:lnTo>
                  <a:lnTo>
                    <a:pt x="2669514" y="4449140"/>
                  </a:lnTo>
                  <a:close/>
                </a:path>
                <a:path w="7249159" h="4935855">
                  <a:moveTo>
                    <a:pt x="3021139" y="4935537"/>
                  </a:moveTo>
                  <a:lnTo>
                    <a:pt x="2995257" y="4720247"/>
                  </a:lnTo>
                  <a:lnTo>
                    <a:pt x="2883865" y="4739703"/>
                  </a:lnTo>
                  <a:lnTo>
                    <a:pt x="2869869" y="4623333"/>
                  </a:lnTo>
                  <a:lnTo>
                    <a:pt x="2664866" y="4658004"/>
                  </a:lnTo>
                  <a:lnTo>
                    <a:pt x="2679001" y="4775505"/>
                  </a:lnTo>
                  <a:lnTo>
                    <a:pt x="2495385" y="4807585"/>
                  </a:lnTo>
                  <a:lnTo>
                    <a:pt x="2510764" y="4935537"/>
                  </a:lnTo>
                  <a:lnTo>
                    <a:pt x="3021139" y="4935537"/>
                  </a:lnTo>
                  <a:close/>
                </a:path>
                <a:path w="7249159" h="4935855">
                  <a:moveTo>
                    <a:pt x="3129457" y="853884"/>
                  </a:moveTo>
                  <a:lnTo>
                    <a:pt x="3119628" y="780364"/>
                  </a:lnTo>
                  <a:lnTo>
                    <a:pt x="3120263" y="780288"/>
                  </a:lnTo>
                  <a:lnTo>
                    <a:pt x="3100984" y="636181"/>
                  </a:lnTo>
                  <a:lnTo>
                    <a:pt x="2691231" y="689444"/>
                  </a:lnTo>
                  <a:lnTo>
                    <a:pt x="2701163" y="763638"/>
                  </a:lnTo>
                  <a:lnTo>
                    <a:pt x="2519502" y="787565"/>
                  </a:lnTo>
                  <a:lnTo>
                    <a:pt x="2538780" y="931672"/>
                  </a:lnTo>
                  <a:lnTo>
                    <a:pt x="3129457" y="853884"/>
                  </a:lnTo>
                  <a:close/>
                </a:path>
                <a:path w="7249159" h="4935855">
                  <a:moveTo>
                    <a:pt x="3200831" y="4310583"/>
                  </a:moveTo>
                  <a:lnTo>
                    <a:pt x="3178048" y="4152392"/>
                  </a:lnTo>
                  <a:lnTo>
                    <a:pt x="2741917" y="4215993"/>
                  </a:lnTo>
                  <a:lnTo>
                    <a:pt x="2764701" y="4374185"/>
                  </a:lnTo>
                  <a:lnTo>
                    <a:pt x="3200831" y="4310583"/>
                  </a:lnTo>
                  <a:close/>
                </a:path>
                <a:path w="7249159" h="4935855">
                  <a:moveTo>
                    <a:pt x="3399612" y="786231"/>
                  </a:moveTo>
                  <a:lnTo>
                    <a:pt x="3382873" y="658507"/>
                  </a:lnTo>
                  <a:lnTo>
                    <a:pt x="3235299" y="678281"/>
                  </a:lnTo>
                  <a:lnTo>
                    <a:pt x="3252025" y="806005"/>
                  </a:lnTo>
                  <a:lnTo>
                    <a:pt x="3399612" y="786231"/>
                  </a:lnTo>
                  <a:close/>
                </a:path>
                <a:path w="7249159" h="4935855">
                  <a:moveTo>
                    <a:pt x="3806914" y="1096467"/>
                  </a:moveTo>
                  <a:lnTo>
                    <a:pt x="3678136" y="214236"/>
                  </a:lnTo>
                  <a:lnTo>
                    <a:pt x="3636264" y="220433"/>
                  </a:lnTo>
                  <a:lnTo>
                    <a:pt x="3636213" y="220052"/>
                  </a:lnTo>
                  <a:lnTo>
                    <a:pt x="3550780" y="233083"/>
                  </a:lnTo>
                  <a:lnTo>
                    <a:pt x="3462896" y="246087"/>
                  </a:lnTo>
                  <a:lnTo>
                    <a:pt x="3462959" y="246481"/>
                  </a:lnTo>
                  <a:lnTo>
                    <a:pt x="1912378" y="482942"/>
                  </a:lnTo>
                  <a:lnTo>
                    <a:pt x="1889620" y="485978"/>
                  </a:lnTo>
                  <a:lnTo>
                    <a:pt x="1889671" y="486397"/>
                  </a:lnTo>
                  <a:lnTo>
                    <a:pt x="1887499" y="486727"/>
                  </a:lnTo>
                  <a:lnTo>
                    <a:pt x="1916353" y="702386"/>
                  </a:lnTo>
                  <a:lnTo>
                    <a:pt x="1918081" y="702119"/>
                  </a:lnTo>
                  <a:lnTo>
                    <a:pt x="2006028" y="1369936"/>
                  </a:lnTo>
                  <a:lnTo>
                    <a:pt x="2008174" y="1369644"/>
                  </a:lnTo>
                  <a:lnTo>
                    <a:pt x="2008339" y="1370888"/>
                  </a:lnTo>
                  <a:lnTo>
                    <a:pt x="2075751" y="1360614"/>
                  </a:lnTo>
                  <a:lnTo>
                    <a:pt x="2221687" y="1341094"/>
                  </a:lnTo>
                  <a:lnTo>
                    <a:pt x="2221331" y="1338414"/>
                  </a:lnTo>
                  <a:lnTo>
                    <a:pt x="3087751" y="1206284"/>
                  </a:lnTo>
                  <a:lnTo>
                    <a:pt x="3058909" y="990625"/>
                  </a:lnTo>
                  <a:lnTo>
                    <a:pt x="2192921" y="1122692"/>
                  </a:lnTo>
                  <a:lnTo>
                    <a:pt x="2133206" y="669315"/>
                  </a:lnTo>
                  <a:lnTo>
                    <a:pt x="3494379" y="461733"/>
                  </a:lnTo>
                  <a:lnTo>
                    <a:pt x="3560419" y="914146"/>
                  </a:lnTo>
                  <a:lnTo>
                    <a:pt x="3120847" y="981176"/>
                  </a:lnTo>
                  <a:lnTo>
                    <a:pt x="3149689" y="1196835"/>
                  </a:lnTo>
                  <a:lnTo>
                    <a:pt x="3757053" y="1104214"/>
                  </a:lnTo>
                  <a:lnTo>
                    <a:pt x="3757003" y="1103858"/>
                  </a:lnTo>
                  <a:lnTo>
                    <a:pt x="3806914" y="1096467"/>
                  </a:lnTo>
                  <a:close/>
                </a:path>
                <a:path w="7249159" h="4935855">
                  <a:moveTo>
                    <a:pt x="4801222" y="3176930"/>
                  </a:moveTo>
                  <a:lnTo>
                    <a:pt x="4725949" y="2645168"/>
                  </a:lnTo>
                  <a:lnTo>
                    <a:pt x="4068178" y="2745194"/>
                  </a:lnTo>
                  <a:lnTo>
                    <a:pt x="4078097" y="2815234"/>
                  </a:lnTo>
                  <a:lnTo>
                    <a:pt x="3995343" y="2827807"/>
                  </a:lnTo>
                  <a:lnTo>
                    <a:pt x="4060964" y="3291433"/>
                  </a:lnTo>
                  <a:lnTo>
                    <a:pt x="4144086" y="3278797"/>
                  </a:lnTo>
                  <a:lnTo>
                    <a:pt x="4154271" y="3350691"/>
                  </a:lnTo>
                  <a:lnTo>
                    <a:pt x="4727664" y="3263506"/>
                  </a:lnTo>
                  <a:lnTo>
                    <a:pt x="4717212" y="3189706"/>
                  </a:lnTo>
                  <a:lnTo>
                    <a:pt x="4801222" y="3176930"/>
                  </a:lnTo>
                  <a:close/>
                </a:path>
                <a:path w="7249159" h="4935855">
                  <a:moveTo>
                    <a:pt x="4923447" y="4060634"/>
                  </a:moveTo>
                  <a:lnTo>
                    <a:pt x="4904600" y="3908069"/>
                  </a:lnTo>
                  <a:lnTo>
                    <a:pt x="4655058" y="3942702"/>
                  </a:lnTo>
                  <a:lnTo>
                    <a:pt x="4673892" y="4095267"/>
                  </a:lnTo>
                  <a:lnTo>
                    <a:pt x="4923447" y="4060634"/>
                  </a:lnTo>
                  <a:close/>
                </a:path>
                <a:path w="7249159" h="4935855">
                  <a:moveTo>
                    <a:pt x="5200485" y="4935537"/>
                  </a:moveTo>
                  <a:lnTo>
                    <a:pt x="5137048" y="4332605"/>
                  </a:lnTo>
                  <a:lnTo>
                    <a:pt x="4682820" y="4407446"/>
                  </a:lnTo>
                  <a:lnTo>
                    <a:pt x="4668825" y="4291063"/>
                  </a:lnTo>
                  <a:lnTo>
                    <a:pt x="4463834" y="4325734"/>
                  </a:lnTo>
                  <a:lnTo>
                    <a:pt x="4477956" y="4443234"/>
                  </a:lnTo>
                  <a:lnTo>
                    <a:pt x="4205744" y="4484548"/>
                  </a:lnTo>
                  <a:lnTo>
                    <a:pt x="4247731" y="4878425"/>
                  </a:lnTo>
                  <a:lnTo>
                    <a:pt x="3969207" y="4927092"/>
                  </a:lnTo>
                  <a:lnTo>
                    <a:pt x="3927475" y="4535652"/>
                  </a:lnTo>
                  <a:lnTo>
                    <a:pt x="3638893" y="4582795"/>
                  </a:lnTo>
                  <a:lnTo>
                    <a:pt x="3624897" y="4466425"/>
                  </a:lnTo>
                  <a:lnTo>
                    <a:pt x="3419894" y="4501096"/>
                  </a:lnTo>
                  <a:lnTo>
                    <a:pt x="3434029" y="4618596"/>
                  </a:lnTo>
                  <a:lnTo>
                    <a:pt x="3161804" y="4659909"/>
                  </a:lnTo>
                  <a:lnTo>
                    <a:pt x="3191192" y="4935537"/>
                  </a:lnTo>
                  <a:lnTo>
                    <a:pt x="5200485" y="4935537"/>
                  </a:lnTo>
                  <a:close/>
                </a:path>
                <a:path w="7249159" h="4935855">
                  <a:moveTo>
                    <a:pt x="5475313" y="2884500"/>
                  </a:moveTo>
                  <a:lnTo>
                    <a:pt x="5343385" y="2020214"/>
                  </a:lnTo>
                  <a:lnTo>
                    <a:pt x="5159438" y="2045309"/>
                  </a:lnTo>
                  <a:lnTo>
                    <a:pt x="5291379" y="2909595"/>
                  </a:lnTo>
                  <a:lnTo>
                    <a:pt x="5475313" y="2884500"/>
                  </a:lnTo>
                  <a:close/>
                </a:path>
                <a:path w="7249159" h="4935855">
                  <a:moveTo>
                    <a:pt x="5641365" y="735088"/>
                  </a:moveTo>
                  <a:lnTo>
                    <a:pt x="5628259" y="637108"/>
                  </a:lnTo>
                  <a:lnTo>
                    <a:pt x="5446268" y="655853"/>
                  </a:lnTo>
                  <a:lnTo>
                    <a:pt x="5454485" y="717232"/>
                  </a:lnTo>
                  <a:lnTo>
                    <a:pt x="5335867" y="729449"/>
                  </a:lnTo>
                  <a:lnTo>
                    <a:pt x="5344414" y="793292"/>
                  </a:lnTo>
                  <a:lnTo>
                    <a:pt x="5009870" y="837031"/>
                  </a:lnTo>
                  <a:lnTo>
                    <a:pt x="4926533" y="188480"/>
                  </a:lnTo>
                  <a:lnTo>
                    <a:pt x="5271770" y="141592"/>
                  </a:lnTo>
                  <a:lnTo>
                    <a:pt x="5252821" y="0"/>
                  </a:lnTo>
                  <a:lnTo>
                    <a:pt x="5213896" y="0"/>
                  </a:lnTo>
                  <a:lnTo>
                    <a:pt x="4810658" y="54775"/>
                  </a:lnTo>
                  <a:lnTo>
                    <a:pt x="4825162" y="163220"/>
                  </a:lnTo>
                  <a:lnTo>
                    <a:pt x="4762208" y="171640"/>
                  </a:lnTo>
                  <a:lnTo>
                    <a:pt x="4852759" y="876363"/>
                  </a:lnTo>
                  <a:lnTo>
                    <a:pt x="4936871" y="865111"/>
                  </a:lnTo>
                  <a:lnTo>
                    <a:pt x="4954930" y="1000137"/>
                  </a:lnTo>
                  <a:lnTo>
                    <a:pt x="5459298" y="934199"/>
                  </a:lnTo>
                  <a:lnTo>
                    <a:pt x="5450052" y="865111"/>
                  </a:lnTo>
                  <a:lnTo>
                    <a:pt x="5446293" y="837031"/>
                  </a:lnTo>
                  <a:lnTo>
                    <a:pt x="5443715" y="817676"/>
                  </a:lnTo>
                  <a:lnTo>
                    <a:pt x="5530977" y="808685"/>
                  </a:lnTo>
                  <a:lnTo>
                    <a:pt x="5522760" y="747306"/>
                  </a:lnTo>
                  <a:lnTo>
                    <a:pt x="5641365" y="735088"/>
                  </a:lnTo>
                  <a:close/>
                </a:path>
                <a:path w="7249159" h="4935855">
                  <a:moveTo>
                    <a:pt x="5760707" y="4829022"/>
                  </a:moveTo>
                  <a:lnTo>
                    <a:pt x="5685599" y="4333545"/>
                  </a:lnTo>
                  <a:lnTo>
                    <a:pt x="5508968" y="4355363"/>
                  </a:lnTo>
                  <a:lnTo>
                    <a:pt x="5580773" y="4829022"/>
                  </a:lnTo>
                  <a:lnTo>
                    <a:pt x="5760707" y="4829022"/>
                  </a:lnTo>
                  <a:close/>
                </a:path>
                <a:path w="7249159" h="4935855">
                  <a:moveTo>
                    <a:pt x="5797042" y="1588604"/>
                  </a:moveTo>
                  <a:lnTo>
                    <a:pt x="5787453" y="1518285"/>
                  </a:lnTo>
                  <a:lnTo>
                    <a:pt x="5726150" y="1526654"/>
                  </a:lnTo>
                  <a:lnTo>
                    <a:pt x="5710758" y="1413814"/>
                  </a:lnTo>
                  <a:lnTo>
                    <a:pt x="5290172" y="1471307"/>
                  </a:lnTo>
                  <a:lnTo>
                    <a:pt x="5305526" y="1583893"/>
                  </a:lnTo>
                  <a:lnTo>
                    <a:pt x="5254434" y="1590878"/>
                  </a:lnTo>
                  <a:lnTo>
                    <a:pt x="5264023" y="1661210"/>
                  </a:lnTo>
                  <a:lnTo>
                    <a:pt x="5315128" y="1654225"/>
                  </a:lnTo>
                  <a:lnTo>
                    <a:pt x="5315267" y="1655241"/>
                  </a:lnTo>
                  <a:lnTo>
                    <a:pt x="5735853" y="1597761"/>
                  </a:lnTo>
                  <a:lnTo>
                    <a:pt x="5735752" y="1596986"/>
                  </a:lnTo>
                  <a:lnTo>
                    <a:pt x="5797042" y="1588604"/>
                  </a:lnTo>
                  <a:close/>
                </a:path>
                <a:path w="7249159" h="4935855">
                  <a:moveTo>
                    <a:pt x="5817781" y="4062793"/>
                  </a:moveTo>
                  <a:lnTo>
                    <a:pt x="5795061" y="3878859"/>
                  </a:lnTo>
                  <a:lnTo>
                    <a:pt x="5361419" y="3941445"/>
                  </a:lnTo>
                  <a:lnTo>
                    <a:pt x="5384139" y="4125404"/>
                  </a:lnTo>
                  <a:lnTo>
                    <a:pt x="5817781" y="4062793"/>
                  </a:lnTo>
                  <a:close/>
                </a:path>
                <a:path w="7249159" h="4935855">
                  <a:moveTo>
                    <a:pt x="5925312" y="1344891"/>
                  </a:moveTo>
                  <a:lnTo>
                    <a:pt x="5908573" y="1217168"/>
                  </a:lnTo>
                  <a:lnTo>
                    <a:pt x="5760999" y="1236954"/>
                  </a:lnTo>
                  <a:lnTo>
                    <a:pt x="5777725" y="1364665"/>
                  </a:lnTo>
                  <a:lnTo>
                    <a:pt x="5925312" y="1344891"/>
                  </a:lnTo>
                  <a:close/>
                </a:path>
                <a:path w="7249159" h="4935855">
                  <a:moveTo>
                    <a:pt x="6101054" y="150952"/>
                  </a:moveTo>
                  <a:lnTo>
                    <a:pt x="6079579" y="0"/>
                  </a:lnTo>
                  <a:lnTo>
                    <a:pt x="5892063" y="0"/>
                  </a:lnTo>
                  <a:lnTo>
                    <a:pt x="5917108" y="176047"/>
                  </a:lnTo>
                  <a:lnTo>
                    <a:pt x="6101054" y="150952"/>
                  </a:lnTo>
                  <a:close/>
                </a:path>
                <a:path w="7249159" h="4935855">
                  <a:moveTo>
                    <a:pt x="6148311" y="2774315"/>
                  </a:moveTo>
                  <a:lnTo>
                    <a:pt x="6016371" y="1910041"/>
                  </a:lnTo>
                  <a:lnTo>
                    <a:pt x="5832437" y="1935137"/>
                  </a:lnTo>
                  <a:lnTo>
                    <a:pt x="5964364" y="2799410"/>
                  </a:lnTo>
                  <a:lnTo>
                    <a:pt x="6148311" y="2774315"/>
                  </a:lnTo>
                  <a:close/>
                </a:path>
                <a:path w="7249159" h="4935855">
                  <a:moveTo>
                    <a:pt x="6217602" y="3134423"/>
                  </a:moveTo>
                  <a:lnTo>
                    <a:pt x="6192507" y="2950489"/>
                  </a:lnTo>
                  <a:lnTo>
                    <a:pt x="5328221" y="3082417"/>
                  </a:lnTo>
                  <a:lnTo>
                    <a:pt x="5353316" y="3266363"/>
                  </a:lnTo>
                  <a:lnTo>
                    <a:pt x="6217602" y="3134423"/>
                  </a:lnTo>
                  <a:close/>
                </a:path>
                <a:path w="7249159" h="4935855">
                  <a:moveTo>
                    <a:pt x="6394971" y="3911765"/>
                  </a:moveTo>
                  <a:lnTo>
                    <a:pt x="6374778" y="3748252"/>
                  </a:lnTo>
                  <a:lnTo>
                    <a:pt x="6107315" y="3785362"/>
                  </a:lnTo>
                  <a:lnTo>
                    <a:pt x="6127508" y="3948887"/>
                  </a:lnTo>
                  <a:lnTo>
                    <a:pt x="6394971" y="3911765"/>
                  </a:lnTo>
                  <a:close/>
                </a:path>
                <a:path w="7249159" h="4935855">
                  <a:moveTo>
                    <a:pt x="6398793" y="100761"/>
                  </a:moveTo>
                  <a:lnTo>
                    <a:pt x="6384455" y="0"/>
                  </a:lnTo>
                  <a:lnTo>
                    <a:pt x="6196939" y="0"/>
                  </a:lnTo>
                  <a:lnTo>
                    <a:pt x="6214846" y="125857"/>
                  </a:lnTo>
                  <a:lnTo>
                    <a:pt x="6398793" y="100761"/>
                  </a:lnTo>
                  <a:close/>
                </a:path>
                <a:path w="7249159" h="4935855">
                  <a:moveTo>
                    <a:pt x="6448895" y="4682210"/>
                  </a:moveTo>
                  <a:lnTo>
                    <a:pt x="6428702" y="4518685"/>
                  </a:lnTo>
                  <a:lnTo>
                    <a:pt x="6161240" y="4555807"/>
                  </a:lnTo>
                  <a:lnTo>
                    <a:pt x="6181445" y="4719320"/>
                  </a:lnTo>
                  <a:lnTo>
                    <a:pt x="6448895" y="4682210"/>
                  </a:lnTo>
                  <a:close/>
                </a:path>
                <a:path w="7249159" h="4935855">
                  <a:moveTo>
                    <a:pt x="6723062" y="0"/>
                  </a:moveTo>
                  <a:lnTo>
                    <a:pt x="6651041" y="0"/>
                  </a:lnTo>
                  <a:lnTo>
                    <a:pt x="6652349" y="9931"/>
                  </a:lnTo>
                  <a:lnTo>
                    <a:pt x="6723062" y="0"/>
                  </a:lnTo>
                  <a:close/>
                </a:path>
                <a:path w="7249159" h="4935855">
                  <a:moveTo>
                    <a:pt x="6784035" y="3861689"/>
                  </a:moveTo>
                  <a:lnTo>
                    <a:pt x="6763842" y="3698176"/>
                  </a:lnTo>
                  <a:lnTo>
                    <a:pt x="6496380" y="3735286"/>
                  </a:lnTo>
                  <a:lnTo>
                    <a:pt x="6516573" y="3898798"/>
                  </a:lnTo>
                  <a:lnTo>
                    <a:pt x="6784035" y="3861689"/>
                  </a:lnTo>
                  <a:close/>
                </a:path>
                <a:path w="7249159" h="4935855">
                  <a:moveTo>
                    <a:pt x="6791744" y="4635982"/>
                  </a:moveTo>
                  <a:lnTo>
                    <a:pt x="6771538" y="4472470"/>
                  </a:lnTo>
                  <a:lnTo>
                    <a:pt x="6504089" y="4509579"/>
                  </a:lnTo>
                  <a:lnTo>
                    <a:pt x="6524282" y="4673092"/>
                  </a:lnTo>
                  <a:lnTo>
                    <a:pt x="6791744" y="4635982"/>
                  </a:lnTo>
                  <a:close/>
                </a:path>
                <a:path w="7249159" h="4935855">
                  <a:moveTo>
                    <a:pt x="6855511" y="1326781"/>
                  </a:moveTo>
                  <a:lnTo>
                    <a:pt x="6830415" y="1142834"/>
                  </a:lnTo>
                  <a:lnTo>
                    <a:pt x="6135865" y="1244993"/>
                  </a:lnTo>
                  <a:lnTo>
                    <a:pt x="6160973" y="1428927"/>
                  </a:lnTo>
                  <a:lnTo>
                    <a:pt x="6855511" y="1326781"/>
                  </a:lnTo>
                  <a:close/>
                </a:path>
                <a:path w="7249159" h="4935855">
                  <a:moveTo>
                    <a:pt x="7011759" y="635355"/>
                  </a:moveTo>
                  <a:lnTo>
                    <a:pt x="6983781" y="430288"/>
                  </a:lnTo>
                  <a:lnTo>
                    <a:pt x="5831446" y="604393"/>
                  </a:lnTo>
                  <a:lnTo>
                    <a:pt x="5859424" y="809459"/>
                  </a:lnTo>
                  <a:lnTo>
                    <a:pt x="7011759" y="635355"/>
                  </a:lnTo>
                  <a:close/>
                </a:path>
                <a:path w="7249159" h="4935855">
                  <a:moveTo>
                    <a:pt x="7248982" y="3674948"/>
                  </a:moveTo>
                  <a:lnTo>
                    <a:pt x="7232294" y="3539871"/>
                  </a:lnTo>
                  <a:lnTo>
                    <a:pt x="6913829" y="3585832"/>
                  </a:lnTo>
                  <a:lnTo>
                    <a:pt x="6930517" y="3720909"/>
                  </a:lnTo>
                  <a:lnTo>
                    <a:pt x="7248982" y="3674948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21798" y="1494142"/>
              <a:ext cx="1329055" cy="4509135"/>
            </a:xfrm>
            <a:custGeom>
              <a:avLst/>
              <a:gdLst/>
              <a:ahLst/>
              <a:cxnLst/>
              <a:rect l="l" t="t" r="r" b="b"/>
              <a:pathLst>
                <a:path w="1329054" h="4509135">
                  <a:moveTo>
                    <a:pt x="520128" y="1984870"/>
                  </a:moveTo>
                  <a:lnTo>
                    <a:pt x="495033" y="1800936"/>
                  </a:lnTo>
                  <a:lnTo>
                    <a:pt x="74447" y="1858416"/>
                  </a:lnTo>
                  <a:lnTo>
                    <a:pt x="99542" y="2042363"/>
                  </a:lnTo>
                  <a:lnTo>
                    <a:pt x="520128" y="1984870"/>
                  </a:lnTo>
                  <a:close/>
                </a:path>
                <a:path w="1329054" h="4509135">
                  <a:moveTo>
                    <a:pt x="889381" y="2976486"/>
                  </a:moveTo>
                  <a:lnTo>
                    <a:pt x="864285" y="2792552"/>
                  </a:lnTo>
                  <a:lnTo>
                    <a:pt x="0" y="2924479"/>
                  </a:lnTo>
                  <a:lnTo>
                    <a:pt x="25095" y="3108426"/>
                  </a:lnTo>
                  <a:lnTo>
                    <a:pt x="889381" y="2976486"/>
                  </a:lnTo>
                  <a:close/>
                </a:path>
                <a:path w="1329054" h="4509135">
                  <a:moveTo>
                    <a:pt x="1074547" y="83032"/>
                  </a:moveTo>
                  <a:lnTo>
                    <a:pt x="1062736" y="0"/>
                  </a:lnTo>
                  <a:lnTo>
                    <a:pt x="768959" y="0"/>
                  </a:lnTo>
                  <a:lnTo>
                    <a:pt x="785596" y="116979"/>
                  </a:lnTo>
                  <a:lnTo>
                    <a:pt x="1074547" y="83032"/>
                  </a:lnTo>
                  <a:close/>
                </a:path>
                <a:path w="1329054" h="4509135">
                  <a:moveTo>
                    <a:pt x="1188681" y="2565870"/>
                  </a:moveTo>
                  <a:lnTo>
                    <a:pt x="1056741" y="1701584"/>
                  </a:lnTo>
                  <a:lnTo>
                    <a:pt x="872807" y="1726692"/>
                  </a:lnTo>
                  <a:lnTo>
                    <a:pt x="1004735" y="2590965"/>
                  </a:lnTo>
                  <a:lnTo>
                    <a:pt x="1188681" y="2565870"/>
                  </a:lnTo>
                  <a:close/>
                </a:path>
                <a:path w="1329054" h="4509135">
                  <a:moveTo>
                    <a:pt x="1328737" y="4011968"/>
                  </a:moveTo>
                  <a:lnTo>
                    <a:pt x="1264615" y="3651008"/>
                  </a:lnTo>
                  <a:lnTo>
                    <a:pt x="1121054" y="3671316"/>
                  </a:lnTo>
                  <a:lnTo>
                    <a:pt x="1269885" y="4508970"/>
                  </a:lnTo>
                  <a:lnTo>
                    <a:pt x="1328737" y="4500651"/>
                  </a:lnTo>
                  <a:lnTo>
                    <a:pt x="1328737" y="4011968"/>
                  </a:lnTo>
                  <a:close/>
                </a:path>
                <a:path w="1329054" h="4509135">
                  <a:moveTo>
                    <a:pt x="1328737" y="2730779"/>
                  </a:moveTo>
                  <a:lnTo>
                    <a:pt x="1043940" y="2774251"/>
                  </a:lnTo>
                  <a:lnTo>
                    <a:pt x="1069035" y="2958185"/>
                  </a:lnTo>
                  <a:lnTo>
                    <a:pt x="1328737" y="2918549"/>
                  </a:lnTo>
                  <a:lnTo>
                    <a:pt x="1328737" y="2730779"/>
                  </a:lnTo>
                  <a:close/>
                </a:path>
                <a:path w="1329054" h="4509135">
                  <a:moveTo>
                    <a:pt x="1328737" y="869899"/>
                  </a:moveTo>
                  <a:lnTo>
                    <a:pt x="729564" y="959116"/>
                  </a:lnTo>
                  <a:lnTo>
                    <a:pt x="754659" y="1143063"/>
                  </a:lnTo>
                  <a:lnTo>
                    <a:pt x="1328737" y="1057579"/>
                  </a:lnTo>
                  <a:lnTo>
                    <a:pt x="1328737" y="869899"/>
                  </a:lnTo>
                  <a:close/>
                </a:path>
                <a:path w="1329054" h="4509135">
                  <a:moveTo>
                    <a:pt x="1328737" y="364947"/>
                  </a:moveTo>
                  <a:lnTo>
                    <a:pt x="1107389" y="395706"/>
                  </a:lnTo>
                  <a:lnTo>
                    <a:pt x="1126451" y="535393"/>
                  </a:lnTo>
                  <a:lnTo>
                    <a:pt x="1328737" y="507276"/>
                  </a:lnTo>
                  <a:lnTo>
                    <a:pt x="1328737" y="36494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15773" y="2880209"/>
              <a:ext cx="2813227" cy="23379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48704" y="3456571"/>
              <a:ext cx="403860" cy="514350"/>
            </a:xfrm>
            <a:custGeom>
              <a:avLst/>
              <a:gdLst/>
              <a:ahLst/>
              <a:cxnLst/>
              <a:rect l="l" t="t" r="r" b="b"/>
              <a:pathLst>
                <a:path w="403859" h="514350">
                  <a:moveTo>
                    <a:pt x="403250" y="26327"/>
                  </a:moveTo>
                  <a:lnTo>
                    <a:pt x="378244" y="0"/>
                  </a:lnTo>
                  <a:lnTo>
                    <a:pt x="373265" y="685"/>
                  </a:lnTo>
                  <a:lnTo>
                    <a:pt x="339229" y="19837"/>
                  </a:lnTo>
                  <a:lnTo>
                    <a:pt x="313677" y="53238"/>
                  </a:lnTo>
                  <a:lnTo>
                    <a:pt x="299732" y="82791"/>
                  </a:lnTo>
                  <a:lnTo>
                    <a:pt x="299732" y="380784"/>
                  </a:lnTo>
                  <a:lnTo>
                    <a:pt x="293662" y="405663"/>
                  </a:lnTo>
                  <a:lnTo>
                    <a:pt x="286181" y="420865"/>
                  </a:lnTo>
                  <a:lnTo>
                    <a:pt x="270598" y="435508"/>
                  </a:lnTo>
                  <a:lnTo>
                    <a:pt x="243382" y="439458"/>
                  </a:lnTo>
                  <a:lnTo>
                    <a:pt x="207911" y="433743"/>
                  </a:lnTo>
                  <a:lnTo>
                    <a:pt x="167551" y="419379"/>
                  </a:lnTo>
                  <a:lnTo>
                    <a:pt x="127965" y="391325"/>
                  </a:lnTo>
                  <a:lnTo>
                    <a:pt x="89941" y="318858"/>
                  </a:lnTo>
                  <a:lnTo>
                    <a:pt x="73672" y="273621"/>
                  </a:lnTo>
                  <a:lnTo>
                    <a:pt x="58572" y="180619"/>
                  </a:lnTo>
                  <a:lnTo>
                    <a:pt x="64325" y="143268"/>
                  </a:lnTo>
                  <a:lnTo>
                    <a:pt x="78308" y="125755"/>
                  </a:lnTo>
                  <a:lnTo>
                    <a:pt x="95465" y="120815"/>
                  </a:lnTo>
                  <a:lnTo>
                    <a:pt x="110782" y="121183"/>
                  </a:lnTo>
                  <a:lnTo>
                    <a:pt x="133858" y="124282"/>
                  </a:lnTo>
                  <a:lnTo>
                    <a:pt x="134162" y="124320"/>
                  </a:lnTo>
                  <a:lnTo>
                    <a:pt x="149479" y="127292"/>
                  </a:lnTo>
                  <a:lnTo>
                    <a:pt x="170167" y="129882"/>
                  </a:lnTo>
                  <a:lnTo>
                    <a:pt x="196164" y="130937"/>
                  </a:lnTo>
                  <a:lnTo>
                    <a:pt x="228600" y="129463"/>
                  </a:lnTo>
                  <a:lnTo>
                    <a:pt x="232067" y="129146"/>
                  </a:lnTo>
                  <a:lnTo>
                    <a:pt x="241223" y="127965"/>
                  </a:lnTo>
                  <a:lnTo>
                    <a:pt x="244208" y="127406"/>
                  </a:lnTo>
                  <a:lnTo>
                    <a:pt x="252666" y="125857"/>
                  </a:lnTo>
                  <a:lnTo>
                    <a:pt x="254584" y="126466"/>
                  </a:lnTo>
                  <a:lnTo>
                    <a:pt x="284848" y="129438"/>
                  </a:lnTo>
                  <a:lnTo>
                    <a:pt x="280644" y="145999"/>
                  </a:lnTo>
                  <a:lnTo>
                    <a:pt x="277114" y="190373"/>
                  </a:lnTo>
                  <a:lnTo>
                    <a:pt x="284149" y="249859"/>
                  </a:lnTo>
                  <a:lnTo>
                    <a:pt x="298500" y="333197"/>
                  </a:lnTo>
                  <a:lnTo>
                    <a:pt x="299732" y="380784"/>
                  </a:lnTo>
                  <a:lnTo>
                    <a:pt x="299732" y="82791"/>
                  </a:lnTo>
                  <a:lnTo>
                    <a:pt x="297116" y="89268"/>
                  </a:lnTo>
                  <a:lnTo>
                    <a:pt x="292887" y="102247"/>
                  </a:lnTo>
                  <a:lnTo>
                    <a:pt x="288213" y="116344"/>
                  </a:lnTo>
                  <a:lnTo>
                    <a:pt x="285559" y="117449"/>
                  </a:lnTo>
                  <a:lnTo>
                    <a:pt x="247599" y="124206"/>
                  </a:lnTo>
                  <a:lnTo>
                    <a:pt x="249415" y="124802"/>
                  </a:lnTo>
                  <a:lnTo>
                    <a:pt x="239026" y="126492"/>
                  </a:lnTo>
                  <a:lnTo>
                    <a:pt x="233591" y="126707"/>
                  </a:lnTo>
                  <a:lnTo>
                    <a:pt x="247599" y="124206"/>
                  </a:lnTo>
                  <a:lnTo>
                    <a:pt x="237134" y="120815"/>
                  </a:lnTo>
                  <a:lnTo>
                    <a:pt x="157060" y="94894"/>
                  </a:lnTo>
                  <a:lnTo>
                    <a:pt x="120992" y="83807"/>
                  </a:lnTo>
                  <a:lnTo>
                    <a:pt x="90855" y="77190"/>
                  </a:lnTo>
                  <a:lnTo>
                    <a:pt x="66128" y="74561"/>
                  </a:lnTo>
                  <a:lnTo>
                    <a:pt x="46291" y="75425"/>
                  </a:lnTo>
                  <a:lnTo>
                    <a:pt x="19837" y="85166"/>
                  </a:lnTo>
                  <a:lnTo>
                    <a:pt x="5829" y="102565"/>
                  </a:lnTo>
                  <a:lnTo>
                    <a:pt x="469" y="124117"/>
                  </a:lnTo>
                  <a:lnTo>
                    <a:pt x="0" y="146304"/>
                  </a:lnTo>
                  <a:lnTo>
                    <a:pt x="2743" y="171538"/>
                  </a:lnTo>
                  <a:lnTo>
                    <a:pt x="24841" y="242290"/>
                  </a:lnTo>
                  <a:lnTo>
                    <a:pt x="47091" y="286816"/>
                  </a:lnTo>
                  <a:lnTo>
                    <a:pt x="78727" y="336778"/>
                  </a:lnTo>
                  <a:lnTo>
                    <a:pt x="120192" y="390385"/>
                  </a:lnTo>
                  <a:lnTo>
                    <a:pt x="124853" y="402932"/>
                  </a:lnTo>
                  <a:lnTo>
                    <a:pt x="164960" y="446278"/>
                  </a:lnTo>
                  <a:lnTo>
                    <a:pt x="213118" y="481380"/>
                  </a:lnTo>
                  <a:lnTo>
                    <a:pt x="249974" y="502208"/>
                  </a:lnTo>
                  <a:lnTo>
                    <a:pt x="290664" y="514172"/>
                  </a:lnTo>
                  <a:lnTo>
                    <a:pt x="330847" y="513638"/>
                  </a:lnTo>
                  <a:lnTo>
                    <a:pt x="366191" y="496989"/>
                  </a:lnTo>
                  <a:lnTo>
                    <a:pt x="392366" y="460565"/>
                  </a:lnTo>
                  <a:lnTo>
                    <a:pt x="397573" y="439458"/>
                  </a:lnTo>
                  <a:lnTo>
                    <a:pt x="401777" y="422478"/>
                  </a:lnTo>
                  <a:lnTo>
                    <a:pt x="400646" y="383260"/>
                  </a:lnTo>
                  <a:lnTo>
                    <a:pt x="391985" y="344563"/>
                  </a:lnTo>
                  <a:lnTo>
                    <a:pt x="378828" y="308013"/>
                  </a:lnTo>
                  <a:lnTo>
                    <a:pt x="361835" y="272364"/>
                  </a:lnTo>
                  <a:lnTo>
                    <a:pt x="345300" y="242760"/>
                  </a:lnTo>
                  <a:lnTo>
                    <a:pt x="329107" y="210045"/>
                  </a:lnTo>
                  <a:lnTo>
                    <a:pt x="313118" y="165023"/>
                  </a:lnTo>
                  <a:lnTo>
                    <a:pt x="308991" y="144386"/>
                  </a:lnTo>
                  <a:lnTo>
                    <a:pt x="308508" y="131762"/>
                  </a:lnTo>
                  <a:lnTo>
                    <a:pt x="309892" y="131889"/>
                  </a:lnTo>
                  <a:lnTo>
                    <a:pt x="343496" y="106565"/>
                  </a:lnTo>
                  <a:lnTo>
                    <a:pt x="353161" y="88506"/>
                  </a:lnTo>
                  <a:lnTo>
                    <a:pt x="349478" y="90690"/>
                  </a:lnTo>
                  <a:lnTo>
                    <a:pt x="310210" y="107137"/>
                  </a:lnTo>
                  <a:lnTo>
                    <a:pt x="328079" y="63817"/>
                  </a:lnTo>
                  <a:lnTo>
                    <a:pt x="361556" y="35458"/>
                  </a:lnTo>
                  <a:lnTo>
                    <a:pt x="368465" y="35001"/>
                  </a:lnTo>
                  <a:lnTo>
                    <a:pt x="371919" y="38125"/>
                  </a:lnTo>
                  <a:lnTo>
                    <a:pt x="372389" y="43878"/>
                  </a:lnTo>
                  <a:lnTo>
                    <a:pt x="370306" y="51320"/>
                  </a:lnTo>
                  <a:lnTo>
                    <a:pt x="359778" y="67602"/>
                  </a:lnTo>
                  <a:lnTo>
                    <a:pt x="345287" y="81140"/>
                  </a:lnTo>
                  <a:lnTo>
                    <a:pt x="331558" y="90754"/>
                  </a:lnTo>
                  <a:lnTo>
                    <a:pt x="323342" y="95262"/>
                  </a:lnTo>
                  <a:lnTo>
                    <a:pt x="332054" y="92011"/>
                  </a:lnTo>
                  <a:lnTo>
                    <a:pt x="356616" y="80238"/>
                  </a:lnTo>
                  <a:lnTo>
                    <a:pt x="358152" y="79184"/>
                  </a:lnTo>
                  <a:lnTo>
                    <a:pt x="353161" y="88506"/>
                  </a:lnTo>
                  <a:lnTo>
                    <a:pt x="389826" y="59296"/>
                  </a:lnTo>
                  <a:lnTo>
                    <a:pt x="401624" y="36741"/>
                  </a:lnTo>
                  <a:lnTo>
                    <a:pt x="402310" y="35775"/>
                  </a:lnTo>
                  <a:lnTo>
                    <a:pt x="402386" y="35001"/>
                  </a:lnTo>
                  <a:lnTo>
                    <a:pt x="402437" y="34366"/>
                  </a:lnTo>
                  <a:lnTo>
                    <a:pt x="402475" y="34112"/>
                  </a:lnTo>
                  <a:lnTo>
                    <a:pt x="403250" y="263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94386" y="3574389"/>
              <a:ext cx="86601" cy="1885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765747" y="3475850"/>
              <a:ext cx="71282" cy="698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52196" y="3617887"/>
              <a:ext cx="266700" cy="335915"/>
            </a:xfrm>
            <a:custGeom>
              <a:avLst/>
              <a:gdLst/>
              <a:ahLst/>
              <a:cxnLst/>
              <a:rect l="l" t="t" r="r" b="b"/>
              <a:pathLst>
                <a:path w="266700" h="335914">
                  <a:moveTo>
                    <a:pt x="0" y="188302"/>
                  </a:moveTo>
                  <a:lnTo>
                    <a:pt x="16911" y="225384"/>
                  </a:lnTo>
                  <a:lnTo>
                    <a:pt x="44237" y="260121"/>
                  </a:lnTo>
                  <a:lnTo>
                    <a:pt x="90689" y="297548"/>
                  </a:lnTo>
                  <a:lnTo>
                    <a:pt x="161175" y="331584"/>
                  </a:lnTo>
                  <a:lnTo>
                    <a:pt x="192377" y="335401"/>
                  </a:lnTo>
                  <a:lnTo>
                    <a:pt x="218809" y="332630"/>
                  </a:lnTo>
                  <a:lnTo>
                    <a:pt x="239387" y="323885"/>
                  </a:lnTo>
                  <a:lnTo>
                    <a:pt x="253022" y="309778"/>
                  </a:lnTo>
                  <a:lnTo>
                    <a:pt x="266264" y="269180"/>
                  </a:lnTo>
                  <a:lnTo>
                    <a:pt x="266027" y="266170"/>
                  </a:lnTo>
                  <a:lnTo>
                    <a:pt x="111597" y="266170"/>
                  </a:lnTo>
                  <a:lnTo>
                    <a:pt x="69855" y="252816"/>
                  </a:lnTo>
                  <a:lnTo>
                    <a:pt x="30800" y="226405"/>
                  </a:lnTo>
                  <a:lnTo>
                    <a:pt x="0" y="188302"/>
                  </a:lnTo>
                  <a:close/>
                </a:path>
                <a:path w="266700" h="335914">
                  <a:moveTo>
                    <a:pt x="175526" y="0"/>
                  </a:moveTo>
                  <a:lnTo>
                    <a:pt x="174083" y="14686"/>
                  </a:lnTo>
                  <a:lnTo>
                    <a:pt x="173585" y="33961"/>
                  </a:lnTo>
                  <a:lnTo>
                    <a:pt x="175317" y="58191"/>
                  </a:lnTo>
                  <a:lnTo>
                    <a:pt x="180568" y="87744"/>
                  </a:lnTo>
                  <a:lnTo>
                    <a:pt x="195457" y="165729"/>
                  </a:lnTo>
                  <a:lnTo>
                    <a:pt x="197762" y="211050"/>
                  </a:lnTo>
                  <a:lnTo>
                    <a:pt x="191550" y="234846"/>
                  </a:lnTo>
                  <a:lnTo>
                    <a:pt x="180886" y="248259"/>
                  </a:lnTo>
                  <a:lnTo>
                    <a:pt x="150463" y="265105"/>
                  </a:lnTo>
                  <a:lnTo>
                    <a:pt x="111597" y="266170"/>
                  </a:lnTo>
                  <a:lnTo>
                    <a:pt x="266027" y="266170"/>
                  </a:lnTo>
                  <a:lnTo>
                    <a:pt x="263147" y="229596"/>
                  </a:lnTo>
                  <a:lnTo>
                    <a:pt x="250871" y="193499"/>
                  </a:lnTo>
                  <a:lnTo>
                    <a:pt x="236639" y="163360"/>
                  </a:lnTo>
                  <a:lnTo>
                    <a:pt x="214213" y="117768"/>
                  </a:lnTo>
                  <a:lnTo>
                    <a:pt x="195424" y="76841"/>
                  </a:lnTo>
                  <a:lnTo>
                    <a:pt x="181964" y="38333"/>
                  </a:lnTo>
                  <a:lnTo>
                    <a:pt x="1755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37832" y="3723005"/>
              <a:ext cx="119574" cy="1775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921690" y="3541636"/>
              <a:ext cx="1015606" cy="3101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54002" y="4529785"/>
              <a:ext cx="216153" cy="21615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939415" y="2914980"/>
              <a:ext cx="671830" cy="477520"/>
            </a:xfrm>
            <a:custGeom>
              <a:avLst/>
              <a:gdLst/>
              <a:ahLst/>
              <a:cxnLst/>
              <a:rect l="l" t="t" r="r" b="b"/>
              <a:pathLst>
                <a:path w="671829" h="477520">
                  <a:moveTo>
                    <a:pt x="609396" y="0"/>
                  </a:moveTo>
                  <a:lnTo>
                    <a:pt x="256463" y="0"/>
                  </a:lnTo>
                  <a:lnTo>
                    <a:pt x="232277" y="4914"/>
                  </a:lnTo>
                  <a:lnTo>
                    <a:pt x="212474" y="18295"/>
                  </a:lnTo>
                  <a:lnTo>
                    <a:pt x="199095" y="38099"/>
                  </a:lnTo>
                  <a:lnTo>
                    <a:pt x="194183" y="62280"/>
                  </a:lnTo>
                  <a:lnTo>
                    <a:pt x="194183" y="208292"/>
                  </a:lnTo>
                  <a:lnTo>
                    <a:pt x="82918" y="208292"/>
                  </a:lnTo>
                  <a:lnTo>
                    <a:pt x="82918" y="158064"/>
                  </a:lnTo>
                  <a:lnTo>
                    <a:pt x="0" y="240995"/>
                  </a:lnTo>
                  <a:lnTo>
                    <a:pt x="82918" y="323913"/>
                  </a:lnTo>
                  <a:lnTo>
                    <a:pt x="82918" y="269201"/>
                  </a:lnTo>
                  <a:lnTo>
                    <a:pt x="194183" y="269201"/>
                  </a:lnTo>
                  <a:lnTo>
                    <a:pt x="194183" y="415213"/>
                  </a:lnTo>
                  <a:lnTo>
                    <a:pt x="199095" y="439402"/>
                  </a:lnTo>
                  <a:lnTo>
                    <a:pt x="212474" y="459209"/>
                  </a:lnTo>
                  <a:lnTo>
                    <a:pt x="232277" y="472592"/>
                  </a:lnTo>
                  <a:lnTo>
                    <a:pt x="256463" y="477507"/>
                  </a:lnTo>
                  <a:lnTo>
                    <a:pt x="609396" y="477507"/>
                  </a:lnTo>
                  <a:lnTo>
                    <a:pt x="633578" y="472592"/>
                  </a:lnTo>
                  <a:lnTo>
                    <a:pt x="653381" y="459209"/>
                  </a:lnTo>
                  <a:lnTo>
                    <a:pt x="666762" y="439402"/>
                  </a:lnTo>
                  <a:lnTo>
                    <a:pt x="671677" y="415213"/>
                  </a:lnTo>
                  <a:lnTo>
                    <a:pt x="671677" y="62280"/>
                  </a:lnTo>
                  <a:lnTo>
                    <a:pt x="666762" y="38099"/>
                  </a:lnTo>
                  <a:lnTo>
                    <a:pt x="653381" y="18295"/>
                  </a:lnTo>
                  <a:lnTo>
                    <a:pt x="633578" y="4914"/>
                  </a:lnTo>
                  <a:lnTo>
                    <a:pt x="609396" y="0"/>
                  </a:lnTo>
                  <a:close/>
                </a:path>
              </a:pathLst>
            </a:custGeom>
            <a:solidFill>
              <a:srgbClr val="00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230880" y="2982963"/>
              <a:ext cx="254000" cy="342900"/>
            </a:xfrm>
            <a:custGeom>
              <a:avLst/>
              <a:gdLst/>
              <a:ahLst/>
              <a:cxnLst/>
              <a:rect l="l" t="t" r="r" b="b"/>
              <a:pathLst>
                <a:path w="254000" h="342900">
                  <a:moveTo>
                    <a:pt x="146303" y="0"/>
                  </a:moveTo>
                  <a:lnTo>
                    <a:pt x="0" y="0"/>
                  </a:lnTo>
                  <a:lnTo>
                    <a:pt x="0" y="342696"/>
                  </a:lnTo>
                  <a:lnTo>
                    <a:pt x="71031" y="342696"/>
                  </a:lnTo>
                  <a:lnTo>
                    <a:pt x="71031" y="218389"/>
                  </a:lnTo>
                  <a:lnTo>
                    <a:pt x="138302" y="218389"/>
                  </a:lnTo>
                  <a:lnTo>
                    <a:pt x="182159" y="210524"/>
                  </a:lnTo>
                  <a:lnTo>
                    <a:pt x="219900" y="186944"/>
                  </a:lnTo>
                  <a:lnTo>
                    <a:pt x="240324" y="160782"/>
                  </a:lnTo>
                  <a:lnTo>
                    <a:pt x="71031" y="160782"/>
                  </a:lnTo>
                  <a:lnTo>
                    <a:pt x="71031" y="57124"/>
                  </a:lnTo>
                  <a:lnTo>
                    <a:pt x="243017" y="57124"/>
                  </a:lnTo>
                  <a:lnTo>
                    <a:pt x="236887" y="45178"/>
                  </a:lnTo>
                  <a:lnTo>
                    <a:pt x="223659" y="29286"/>
                  </a:lnTo>
                  <a:lnTo>
                    <a:pt x="207484" y="16475"/>
                  </a:lnTo>
                  <a:lnTo>
                    <a:pt x="189206" y="7323"/>
                  </a:lnTo>
                  <a:lnTo>
                    <a:pt x="168815" y="1830"/>
                  </a:lnTo>
                  <a:lnTo>
                    <a:pt x="146303" y="0"/>
                  </a:lnTo>
                  <a:close/>
                </a:path>
                <a:path w="254000" h="342900">
                  <a:moveTo>
                    <a:pt x="243017" y="57124"/>
                  </a:moveTo>
                  <a:lnTo>
                    <a:pt x="125183" y="57124"/>
                  </a:lnTo>
                  <a:lnTo>
                    <a:pt x="137259" y="57827"/>
                  </a:lnTo>
                  <a:lnTo>
                    <a:pt x="147923" y="59939"/>
                  </a:lnTo>
                  <a:lnTo>
                    <a:pt x="177692" y="84737"/>
                  </a:lnTo>
                  <a:lnTo>
                    <a:pt x="181902" y="107911"/>
                  </a:lnTo>
                  <a:lnTo>
                    <a:pt x="180791" y="120678"/>
                  </a:lnTo>
                  <a:lnTo>
                    <a:pt x="155447" y="154041"/>
                  </a:lnTo>
                  <a:lnTo>
                    <a:pt x="120459" y="160782"/>
                  </a:lnTo>
                  <a:lnTo>
                    <a:pt x="240324" y="160782"/>
                  </a:lnTo>
                  <a:lnTo>
                    <a:pt x="245386" y="151909"/>
                  </a:lnTo>
                  <a:lnTo>
                    <a:pt x="251768" y="131060"/>
                  </a:lnTo>
                  <a:lnTo>
                    <a:pt x="253898" y="107988"/>
                  </a:lnTo>
                  <a:lnTo>
                    <a:pt x="252007" y="84530"/>
                  </a:lnTo>
                  <a:lnTo>
                    <a:pt x="246337" y="63593"/>
                  </a:lnTo>
                  <a:lnTo>
                    <a:pt x="243017" y="571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96234" y="3213443"/>
              <a:ext cx="142398" cy="1122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14797" y="1703234"/>
              <a:ext cx="5657850" cy="3278504"/>
            </a:xfrm>
            <a:custGeom>
              <a:avLst/>
              <a:gdLst/>
              <a:ahLst/>
              <a:cxnLst/>
              <a:rect l="l" t="t" r="r" b="b"/>
              <a:pathLst>
                <a:path w="5657850" h="3278504">
                  <a:moveTo>
                    <a:pt x="58102" y="1938248"/>
                  </a:moveTo>
                  <a:lnTo>
                    <a:pt x="56642" y="1927999"/>
                  </a:lnTo>
                  <a:lnTo>
                    <a:pt x="52044" y="1924748"/>
                  </a:lnTo>
                  <a:lnTo>
                    <a:pt x="43370" y="1925980"/>
                  </a:lnTo>
                  <a:lnTo>
                    <a:pt x="39954" y="1930247"/>
                  </a:lnTo>
                  <a:lnTo>
                    <a:pt x="41440" y="1940737"/>
                  </a:lnTo>
                  <a:lnTo>
                    <a:pt x="45948" y="1944116"/>
                  </a:lnTo>
                  <a:lnTo>
                    <a:pt x="54508" y="1942896"/>
                  </a:lnTo>
                  <a:lnTo>
                    <a:pt x="58102" y="1938248"/>
                  </a:lnTo>
                  <a:close/>
                </a:path>
                <a:path w="5657850" h="3278504">
                  <a:moveTo>
                    <a:pt x="89154" y="1854098"/>
                  </a:moveTo>
                  <a:lnTo>
                    <a:pt x="87198" y="1840357"/>
                  </a:lnTo>
                  <a:lnTo>
                    <a:pt x="45453" y="1830412"/>
                  </a:lnTo>
                  <a:lnTo>
                    <a:pt x="51142" y="1826412"/>
                  </a:lnTo>
                  <a:lnTo>
                    <a:pt x="82130" y="1804631"/>
                  </a:lnTo>
                  <a:lnTo>
                    <a:pt x="80022" y="1789760"/>
                  </a:lnTo>
                  <a:lnTo>
                    <a:pt x="29019" y="1826412"/>
                  </a:lnTo>
                  <a:lnTo>
                    <a:pt x="16535" y="1823478"/>
                  </a:lnTo>
                  <a:lnTo>
                    <a:pt x="12814" y="1820786"/>
                  </a:lnTo>
                  <a:lnTo>
                    <a:pt x="12179" y="1816277"/>
                  </a:lnTo>
                  <a:lnTo>
                    <a:pt x="12293" y="1815452"/>
                  </a:lnTo>
                  <a:lnTo>
                    <a:pt x="12636" y="1814601"/>
                  </a:lnTo>
                  <a:lnTo>
                    <a:pt x="977" y="1811083"/>
                  </a:lnTo>
                  <a:lnTo>
                    <a:pt x="177" y="1813496"/>
                  </a:lnTo>
                  <a:lnTo>
                    <a:pt x="0" y="1816277"/>
                  </a:lnTo>
                  <a:lnTo>
                    <a:pt x="1130" y="1824278"/>
                  </a:lnTo>
                  <a:lnTo>
                    <a:pt x="3505" y="1828076"/>
                  </a:lnTo>
                  <a:lnTo>
                    <a:pt x="7607" y="1831073"/>
                  </a:lnTo>
                  <a:lnTo>
                    <a:pt x="11811" y="1833918"/>
                  </a:lnTo>
                  <a:lnTo>
                    <a:pt x="18859" y="1836585"/>
                  </a:lnTo>
                  <a:lnTo>
                    <a:pt x="89154" y="1854098"/>
                  </a:lnTo>
                  <a:close/>
                </a:path>
                <a:path w="5657850" h="3278504">
                  <a:moveTo>
                    <a:pt x="96672" y="1907146"/>
                  </a:moveTo>
                  <a:lnTo>
                    <a:pt x="92138" y="1875282"/>
                  </a:lnTo>
                  <a:lnTo>
                    <a:pt x="90614" y="1864461"/>
                  </a:lnTo>
                  <a:lnTo>
                    <a:pt x="90119" y="1860956"/>
                  </a:lnTo>
                  <a:lnTo>
                    <a:pt x="73444" y="1863318"/>
                  </a:lnTo>
                  <a:lnTo>
                    <a:pt x="56972" y="1864461"/>
                  </a:lnTo>
                  <a:lnTo>
                    <a:pt x="47193" y="1862721"/>
                  </a:lnTo>
                  <a:lnTo>
                    <a:pt x="42468" y="1859089"/>
                  </a:lnTo>
                  <a:lnTo>
                    <a:pt x="41173" y="1854581"/>
                  </a:lnTo>
                  <a:lnTo>
                    <a:pt x="29375" y="1857273"/>
                  </a:lnTo>
                  <a:lnTo>
                    <a:pt x="31851" y="1867115"/>
                  </a:lnTo>
                  <a:lnTo>
                    <a:pt x="38747" y="1874100"/>
                  </a:lnTo>
                  <a:lnTo>
                    <a:pt x="51320" y="1877491"/>
                  </a:lnTo>
                  <a:lnTo>
                    <a:pt x="70840" y="1876564"/>
                  </a:lnTo>
                  <a:lnTo>
                    <a:pt x="79971" y="1875282"/>
                  </a:lnTo>
                  <a:lnTo>
                    <a:pt x="82905" y="1895995"/>
                  </a:lnTo>
                  <a:lnTo>
                    <a:pt x="36271" y="1902625"/>
                  </a:lnTo>
                  <a:lnTo>
                    <a:pt x="38087" y="1915464"/>
                  </a:lnTo>
                  <a:lnTo>
                    <a:pt x="96672" y="1907146"/>
                  </a:lnTo>
                  <a:close/>
                </a:path>
                <a:path w="5657850" h="3278504">
                  <a:moveTo>
                    <a:pt x="126669" y="2118626"/>
                  </a:moveTo>
                  <a:lnTo>
                    <a:pt x="125095" y="2107463"/>
                  </a:lnTo>
                  <a:lnTo>
                    <a:pt x="82486" y="2081784"/>
                  </a:lnTo>
                  <a:lnTo>
                    <a:pt x="120675" y="2076373"/>
                  </a:lnTo>
                  <a:lnTo>
                    <a:pt x="118859" y="2063521"/>
                  </a:lnTo>
                  <a:lnTo>
                    <a:pt x="60274" y="2071839"/>
                  </a:lnTo>
                  <a:lnTo>
                    <a:pt x="61849" y="2082990"/>
                  </a:lnTo>
                  <a:lnTo>
                    <a:pt x="104343" y="2108682"/>
                  </a:lnTo>
                  <a:lnTo>
                    <a:pt x="66268" y="2114092"/>
                  </a:lnTo>
                  <a:lnTo>
                    <a:pt x="68084" y="2126932"/>
                  </a:lnTo>
                  <a:lnTo>
                    <a:pt x="126669" y="2118626"/>
                  </a:lnTo>
                  <a:close/>
                </a:path>
                <a:path w="5657850" h="3278504">
                  <a:moveTo>
                    <a:pt x="135407" y="2180247"/>
                  </a:moveTo>
                  <a:lnTo>
                    <a:pt x="134035" y="2170620"/>
                  </a:lnTo>
                  <a:lnTo>
                    <a:pt x="133591" y="2167407"/>
                  </a:lnTo>
                  <a:lnTo>
                    <a:pt x="110947" y="2170620"/>
                  </a:lnTo>
                  <a:lnTo>
                    <a:pt x="106959" y="2168423"/>
                  </a:lnTo>
                  <a:lnTo>
                    <a:pt x="103403" y="2163635"/>
                  </a:lnTo>
                  <a:lnTo>
                    <a:pt x="101320" y="2148992"/>
                  </a:lnTo>
                  <a:lnTo>
                    <a:pt x="105156" y="2144420"/>
                  </a:lnTo>
                  <a:lnTo>
                    <a:pt x="129832" y="2140928"/>
                  </a:lnTo>
                  <a:lnTo>
                    <a:pt x="128016" y="2128088"/>
                  </a:lnTo>
                  <a:lnTo>
                    <a:pt x="110324" y="2130590"/>
                  </a:lnTo>
                  <a:lnTo>
                    <a:pt x="100330" y="2133523"/>
                  </a:lnTo>
                  <a:lnTo>
                    <a:pt x="93662" y="2138984"/>
                  </a:lnTo>
                  <a:lnTo>
                    <a:pt x="90335" y="2146960"/>
                  </a:lnTo>
                  <a:lnTo>
                    <a:pt x="90347" y="2157450"/>
                  </a:lnTo>
                  <a:lnTo>
                    <a:pt x="91274" y="2163978"/>
                  </a:lnTo>
                  <a:lnTo>
                    <a:pt x="93827" y="2169020"/>
                  </a:lnTo>
                  <a:lnTo>
                    <a:pt x="97980" y="2172449"/>
                  </a:lnTo>
                  <a:lnTo>
                    <a:pt x="75006" y="2175713"/>
                  </a:lnTo>
                  <a:lnTo>
                    <a:pt x="76822" y="2188565"/>
                  </a:lnTo>
                  <a:lnTo>
                    <a:pt x="135407" y="2180247"/>
                  </a:lnTo>
                  <a:close/>
                </a:path>
                <a:path w="5657850" h="3278504">
                  <a:moveTo>
                    <a:pt x="137172" y="2046795"/>
                  </a:moveTo>
                  <a:lnTo>
                    <a:pt x="135470" y="2034857"/>
                  </a:lnTo>
                  <a:lnTo>
                    <a:pt x="95008" y="2012899"/>
                  </a:lnTo>
                  <a:lnTo>
                    <a:pt x="122732" y="1984527"/>
                  </a:lnTo>
                  <a:lnTo>
                    <a:pt x="127622" y="1979536"/>
                  </a:lnTo>
                  <a:lnTo>
                    <a:pt x="125920" y="1967484"/>
                  </a:lnTo>
                  <a:lnTo>
                    <a:pt x="47053" y="1978660"/>
                  </a:lnTo>
                  <a:lnTo>
                    <a:pt x="48983" y="1992299"/>
                  </a:lnTo>
                  <a:lnTo>
                    <a:pt x="103746" y="1984527"/>
                  </a:lnTo>
                  <a:lnTo>
                    <a:pt x="75793" y="2013546"/>
                  </a:lnTo>
                  <a:lnTo>
                    <a:pt x="76288" y="2017039"/>
                  </a:lnTo>
                  <a:lnTo>
                    <a:pt x="111010" y="2036597"/>
                  </a:lnTo>
                  <a:lnTo>
                    <a:pt x="56375" y="2044344"/>
                  </a:lnTo>
                  <a:lnTo>
                    <a:pt x="58305" y="2057984"/>
                  </a:lnTo>
                  <a:lnTo>
                    <a:pt x="137172" y="2046795"/>
                  </a:lnTo>
                  <a:close/>
                </a:path>
                <a:path w="5657850" h="3278504">
                  <a:moveTo>
                    <a:pt x="145173" y="2249081"/>
                  </a:moveTo>
                  <a:lnTo>
                    <a:pt x="143230" y="2235339"/>
                  </a:lnTo>
                  <a:lnTo>
                    <a:pt x="101473" y="2225408"/>
                  </a:lnTo>
                  <a:lnTo>
                    <a:pt x="107162" y="2221407"/>
                  </a:lnTo>
                  <a:lnTo>
                    <a:pt x="138163" y="2199627"/>
                  </a:lnTo>
                  <a:lnTo>
                    <a:pt x="136055" y="2184755"/>
                  </a:lnTo>
                  <a:lnTo>
                    <a:pt x="85051" y="2221407"/>
                  </a:lnTo>
                  <a:lnTo>
                    <a:pt x="79463" y="2220137"/>
                  </a:lnTo>
                  <a:lnTo>
                    <a:pt x="72567" y="2218474"/>
                  </a:lnTo>
                  <a:lnTo>
                    <a:pt x="68846" y="2215781"/>
                  </a:lnTo>
                  <a:lnTo>
                    <a:pt x="68211" y="2211273"/>
                  </a:lnTo>
                  <a:lnTo>
                    <a:pt x="68326" y="2210447"/>
                  </a:lnTo>
                  <a:lnTo>
                    <a:pt x="68668" y="2209596"/>
                  </a:lnTo>
                  <a:lnTo>
                    <a:pt x="57010" y="2206079"/>
                  </a:lnTo>
                  <a:lnTo>
                    <a:pt x="56210" y="2208492"/>
                  </a:lnTo>
                  <a:lnTo>
                    <a:pt x="56032" y="2211273"/>
                  </a:lnTo>
                  <a:lnTo>
                    <a:pt x="57162" y="2219274"/>
                  </a:lnTo>
                  <a:lnTo>
                    <a:pt x="59537" y="2223071"/>
                  </a:lnTo>
                  <a:lnTo>
                    <a:pt x="63639" y="2226056"/>
                  </a:lnTo>
                  <a:lnTo>
                    <a:pt x="67843" y="2228913"/>
                  </a:lnTo>
                  <a:lnTo>
                    <a:pt x="74879" y="2231593"/>
                  </a:lnTo>
                  <a:lnTo>
                    <a:pt x="145173" y="2249081"/>
                  </a:lnTo>
                  <a:close/>
                </a:path>
                <a:path w="5657850" h="3278504">
                  <a:moveTo>
                    <a:pt x="152565" y="2291486"/>
                  </a:moveTo>
                  <a:lnTo>
                    <a:pt x="150444" y="2276487"/>
                  </a:lnTo>
                  <a:lnTo>
                    <a:pt x="147281" y="2270391"/>
                  </a:lnTo>
                  <a:lnTo>
                    <a:pt x="145973" y="2269629"/>
                  </a:lnTo>
                  <a:lnTo>
                    <a:pt x="142392" y="2267521"/>
                  </a:lnTo>
                  <a:lnTo>
                    <a:pt x="147688" y="2266772"/>
                  </a:lnTo>
                  <a:lnTo>
                    <a:pt x="145872" y="2253932"/>
                  </a:lnTo>
                  <a:lnTo>
                    <a:pt x="139204" y="2254885"/>
                  </a:lnTo>
                  <a:lnTo>
                    <a:pt x="139204" y="2283142"/>
                  </a:lnTo>
                  <a:lnTo>
                    <a:pt x="138899" y="2290229"/>
                  </a:lnTo>
                  <a:lnTo>
                    <a:pt x="135953" y="2295918"/>
                  </a:lnTo>
                  <a:lnTo>
                    <a:pt x="130530" y="2300008"/>
                  </a:lnTo>
                  <a:lnTo>
                    <a:pt x="122834" y="2302243"/>
                  </a:lnTo>
                  <a:lnTo>
                    <a:pt x="115176" y="2302065"/>
                  </a:lnTo>
                  <a:lnTo>
                    <a:pt x="108864" y="2299335"/>
                  </a:lnTo>
                  <a:lnTo>
                    <a:pt x="104330" y="2294356"/>
                  </a:lnTo>
                  <a:lnTo>
                    <a:pt x="101993" y="2287384"/>
                  </a:lnTo>
                  <a:lnTo>
                    <a:pt x="101079" y="2280970"/>
                  </a:lnTo>
                  <a:lnTo>
                    <a:pt x="102793" y="2276017"/>
                  </a:lnTo>
                  <a:lnTo>
                    <a:pt x="104673" y="2274532"/>
                  </a:lnTo>
                  <a:lnTo>
                    <a:pt x="107238" y="2272512"/>
                  </a:lnTo>
                  <a:lnTo>
                    <a:pt x="127520" y="2269629"/>
                  </a:lnTo>
                  <a:lnTo>
                    <a:pt x="133413" y="2271445"/>
                  </a:lnTo>
                  <a:lnTo>
                    <a:pt x="138163" y="2276017"/>
                  </a:lnTo>
                  <a:lnTo>
                    <a:pt x="138252" y="2276487"/>
                  </a:lnTo>
                  <a:lnTo>
                    <a:pt x="139204" y="2283142"/>
                  </a:lnTo>
                  <a:lnTo>
                    <a:pt x="139204" y="2254885"/>
                  </a:lnTo>
                  <a:lnTo>
                    <a:pt x="64744" y="2265438"/>
                  </a:lnTo>
                  <a:lnTo>
                    <a:pt x="66573" y="2278278"/>
                  </a:lnTo>
                  <a:lnTo>
                    <a:pt x="92925" y="2274532"/>
                  </a:lnTo>
                  <a:lnTo>
                    <a:pt x="90030" y="2277592"/>
                  </a:lnTo>
                  <a:lnTo>
                    <a:pt x="102273" y="2310549"/>
                  </a:lnTo>
                  <a:lnTo>
                    <a:pt x="108788" y="2315045"/>
                  </a:lnTo>
                  <a:lnTo>
                    <a:pt x="116611" y="2316696"/>
                  </a:lnTo>
                  <a:lnTo>
                    <a:pt x="134518" y="2314156"/>
                  </a:lnTo>
                  <a:lnTo>
                    <a:pt x="141249" y="2310549"/>
                  </a:lnTo>
                  <a:lnTo>
                    <a:pt x="148069" y="2302243"/>
                  </a:lnTo>
                  <a:lnTo>
                    <a:pt x="150863" y="2298852"/>
                  </a:lnTo>
                  <a:lnTo>
                    <a:pt x="152565" y="2291486"/>
                  </a:lnTo>
                  <a:close/>
                </a:path>
                <a:path w="5657850" h="3278504">
                  <a:moveTo>
                    <a:pt x="163144" y="2375712"/>
                  </a:moveTo>
                  <a:lnTo>
                    <a:pt x="161556" y="2364562"/>
                  </a:lnTo>
                  <a:lnTo>
                    <a:pt x="118960" y="2338895"/>
                  </a:lnTo>
                  <a:lnTo>
                    <a:pt x="157149" y="2333472"/>
                  </a:lnTo>
                  <a:lnTo>
                    <a:pt x="155321" y="2320620"/>
                  </a:lnTo>
                  <a:lnTo>
                    <a:pt x="96735" y="2328938"/>
                  </a:lnTo>
                  <a:lnTo>
                    <a:pt x="98323" y="2340089"/>
                  </a:lnTo>
                  <a:lnTo>
                    <a:pt x="140817" y="2365781"/>
                  </a:lnTo>
                  <a:lnTo>
                    <a:pt x="102730" y="2371179"/>
                  </a:lnTo>
                  <a:lnTo>
                    <a:pt x="104559" y="2384031"/>
                  </a:lnTo>
                  <a:lnTo>
                    <a:pt x="163144" y="2375712"/>
                  </a:lnTo>
                  <a:close/>
                </a:path>
                <a:path w="5657850" h="3278504">
                  <a:moveTo>
                    <a:pt x="172491" y="2441625"/>
                  </a:moveTo>
                  <a:lnTo>
                    <a:pt x="171132" y="2432037"/>
                  </a:lnTo>
                  <a:lnTo>
                    <a:pt x="170675" y="2428786"/>
                  </a:lnTo>
                  <a:lnTo>
                    <a:pt x="147688" y="2432037"/>
                  </a:lnTo>
                  <a:lnTo>
                    <a:pt x="143916" y="2405557"/>
                  </a:lnTo>
                  <a:lnTo>
                    <a:pt x="143687" y="2403881"/>
                  </a:lnTo>
                  <a:lnTo>
                    <a:pt x="166674" y="2400617"/>
                  </a:lnTo>
                  <a:lnTo>
                    <a:pt x="164846" y="2387777"/>
                  </a:lnTo>
                  <a:lnTo>
                    <a:pt x="106260" y="2396083"/>
                  </a:lnTo>
                  <a:lnTo>
                    <a:pt x="108089" y="2408923"/>
                  </a:lnTo>
                  <a:lnTo>
                    <a:pt x="131864" y="2405557"/>
                  </a:lnTo>
                  <a:lnTo>
                    <a:pt x="135851" y="2433713"/>
                  </a:lnTo>
                  <a:lnTo>
                    <a:pt x="112077" y="2437092"/>
                  </a:lnTo>
                  <a:lnTo>
                    <a:pt x="113906" y="2449944"/>
                  </a:lnTo>
                  <a:lnTo>
                    <a:pt x="172491" y="2441625"/>
                  </a:lnTo>
                  <a:close/>
                </a:path>
                <a:path w="5657850" h="3278504">
                  <a:moveTo>
                    <a:pt x="179031" y="2478049"/>
                  </a:moveTo>
                  <a:lnTo>
                    <a:pt x="177419" y="2471039"/>
                  </a:lnTo>
                  <a:lnTo>
                    <a:pt x="174764" y="2464574"/>
                  </a:lnTo>
                  <a:lnTo>
                    <a:pt x="171183" y="2459024"/>
                  </a:lnTo>
                  <a:lnTo>
                    <a:pt x="166878" y="2454719"/>
                  </a:lnTo>
                  <a:lnTo>
                    <a:pt x="158305" y="2462365"/>
                  </a:lnTo>
                  <a:lnTo>
                    <a:pt x="163245" y="2467191"/>
                  </a:lnTo>
                  <a:lnTo>
                    <a:pt x="166065" y="2472537"/>
                  </a:lnTo>
                  <a:lnTo>
                    <a:pt x="168160" y="2487307"/>
                  </a:lnTo>
                  <a:lnTo>
                    <a:pt x="168059" y="2487549"/>
                  </a:lnTo>
                  <a:lnTo>
                    <a:pt x="164414" y="2491613"/>
                  </a:lnTo>
                  <a:lnTo>
                    <a:pt x="155486" y="2492768"/>
                  </a:lnTo>
                  <a:lnTo>
                    <a:pt x="156057" y="2489466"/>
                  </a:lnTo>
                  <a:lnTo>
                    <a:pt x="156044" y="2485339"/>
                  </a:lnTo>
                  <a:lnTo>
                    <a:pt x="145402" y="2459444"/>
                  </a:lnTo>
                  <a:lnTo>
                    <a:pt x="145402" y="2487307"/>
                  </a:lnTo>
                  <a:lnTo>
                    <a:pt x="145376" y="2489466"/>
                  </a:lnTo>
                  <a:lnTo>
                    <a:pt x="145249" y="2491613"/>
                  </a:lnTo>
                  <a:lnTo>
                    <a:pt x="144792" y="2494292"/>
                  </a:lnTo>
                  <a:lnTo>
                    <a:pt x="139153" y="2495080"/>
                  </a:lnTo>
                  <a:lnTo>
                    <a:pt x="133362" y="2492337"/>
                  </a:lnTo>
                  <a:lnTo>
                    <a:pt x="129933" y="2487549"/>
                  </a:lnTo>
                  <a:lnTo>
                    <a:pt x="128041" y="2474252"/>
                  </a:lnTo>
                  <a:lnTo>
                    <a:pt x="130263" y="2469680"/>
                  </a:lnTo>
                  <a:lnTo>
                    <a:pt x="140068" y="2468295"/>
                  </a:lnTo>
                  <a:lnTo>
                    <a:pt x="143395" y="2473109"/>
                  </a:lnTo>
                  <a:lnTo>
                    <a:pt x="145402" y="2487307"/>
                  </a:lnTo>
                  <a:lnTo>
                    <a:pt x="145402" y="2459444"/>
                  </a:lnTo>
                  <a:lnTo>
                    <a:pt x="141338" y="2456535"/>
                  </a:lnTo>
                  <a:lnTo>
                    <a:pt x="132892" y="2455748"/>
                  </a:lnTo>
                  <a:lnTo>
                    <a:pt x="125450" y="2458339"/>
                  </a:lnTo>
                  <a:lnTo>
                    <a:pt x="120243" y="2463457"/>
                  </a:lnTo>
                  <a:lnTo>
                    <a:pt x="117475" y="2470696"/>
                  </a:lnTo>
                  <a:lnTo>
                    <a:pt x="117538" y="2480487"/>
                  </a:lnTo>
                  <a:lnTo>
                    <a:pt x="118503" y="2487307"/>
                  </a:lnTo>
                  <a:lnTo>
                    <a:pt x="118592" y="2487549"/>
                  </a:lnTo>
                  <a:lnTo>
                    <a:pt x="121767" y="2493187"/>
                  </a:lnTo>
                  <a:lnTo>
                    <a:pt x="127101" y="2496794"/>
                  </a:lnTo>
                  <a:lnTo>
                    <a:pt x="120675" y="2497709"/>
                  </a:lnTo>
                  <a:lnTo>
                    <a:pt x="122504" y="2510548"/>
                  </a:lnTo>
                  <a:lnTo>
                    <a:pt x="158330" y="2505468"/>
                  </a:lnTo>
                  <a:lnTo>
                    <a:pt x="168325" y="2502433"/>
                  </a:lnTo>
                  <a:lnTo>
                    <a:pt x="175234" y="2496693"/>
                  </a:lnTo>
                  <a:lnTo>
                    <a:pt x="175945" y="2495080"/>
                  </a:lnTo>
                  <a:lnTo>
                    <a:pt x="176974" y="2492768"/>
                  </a:lnTo>
                  <a:lnTo>
                    <a:pt x="178866" y="2488501"/>
                  </a:lnTo>
                  <a:lnTo>
                    <a:pt x="179031" y="2478049"/>
                  </a:lnTo>
                  <a:close/>
                </a:path>
                <a:path w="5657850" h="3278504">
                  <a:moveTo>
                    <a:pt x="228460" y="1418399"/>
                  </a:moveTo>
                  <a:lnTo>
                    <a:pt x="214706" y="1420253"/>
                  </a:lnTo>
                  <a:lnTo>
                    <a:pt x="204470" y="1461935"/>
                  </a:lnTo>
                  <a:lnTo>
                    <a:pt x="178955" y="1425067"/>
                  </a:lnTo>
                  <a:lnTo>
                    <a:pt x="164071" y="1427060"/>
                  </a:lnTo>
                  <a:lnTo>
                    <a:pt x="200355" y="1478330"/>
                  </a:lnTo>
                  <a:lnTo>
                    <a:pt x="199034" y="1483906"/>
                  </a:lnTo>
                  <a:lnTo>
                    <a:pt x="197319" y="1490802"/>
                  </a:lnTo>
                  <a:lnTo>
                    <a:pt x="194602" y="1494485"/>
                  </a:lnTo>
                  <a:lnTo>
                    <a:pt x="190093" y="1495094"/>
                  </a:lnTo>
                  <a:lnTo>
                    <a:pt x="189280" y="1494980"/>
                  </a:lnTo>
                  <a:lnTo>
                    <a:pt x="188429" y="1494637"/>
                  </a:lnTo>
                  <a:lnTo>
                    <a:pt x="184823" y="1506258"/>
                  </a:lnTo>
                  <a:lnTo>
                    <a:pt x="187223" y="1507070"/>
                  </a:lnTo>
                  <a:lnTo>
                    <a:pt x="190017" y="1507286"/>
                  </a:lnTo>
                  <a:lnTo>
                    <a:pt x="198018" y="1506207"/>
                  </a:lnTo>
                  <a:lnTo>
                    <a:pt x="201841" y="1503845"/>
                  </a:lnTo>
                  <a:lnTo>
                    <a:pt x="204851" y="1499768"/>
                  </a:lnTo>
                  <a:lnTo>
                    <a:pt x="207733" y="1495590"/>
                  </a:lnTo>
                  <a:lnTo>
                    <a:pt x="207924" y="1495094"/>
                  </a:lnTo>
                  <a:lnTo>
                    <a:pt x="210464" y="1488567"/>
                  </a:lnTo>
                  <a:lnTo>
                    <a:pt x="213144" y="1478330"/>
                  </a:lnTo>
                  <a:lnTo>
                    <a:pt x="217335" y="1461935"/>
                  </a:lnTo>
                  <a:lnTo>
                    <a:pt x="228460" y="1418399"/>
                  </a:lnTo>
                  <a:close/>
                </a:path>
                <a:path w="5657850" h="3278504">
                  <a:moveTo>
                    <a:pt x="289471" y="1469910"/>
                  </a:moveTo>
                  <a:lnTo>
                    <a:pt x="283413" y="1424952"/>
                  </a:lnTo>
                  <a:lnTo>
                    <a:pt x="281584" y="1411262"/>
                  </a:lnTo>
                  <a:lnTo>
                    <a:pt x="235343" y="1417485"/>
                  </a:lnTo>
                  <a:lnTo>
                    <a:pt x="237578" y="1434172"/>
                  </a:lnTo>
                  <a:lnTo>
                    <a:pt x="238582" y="1450657"/>
                  </a:lnTo>
                  <a:lnTo>
                    <a:pt x="236778" y="1460423"/>
                  </a:lnTo>
                  <a:lnTo>
                    <a:pt x="233121" y="1465122"/>
                  </a:lnTo>
                  <a:lnTo>
                    <a:pt x="228600" y="1466380"/>
                  </a:lnTo>
                  <a:lnTo>
                    <a:pt x="231216" y="1478203"/>
                  </a:lnTo>
                  <a:lnTo>
                    <a:pt x="241071" y="1475790"/>
                  </a:lnTo>
                  <a:lnTo>
                    <a:pt x="248094" y="1468945"/>
                  </a:lnTo>
                  <a:lnTo>
                    <a:pt x="251574" y="1456397"/>
                  </a:lnTo>
                  <a:lnTo>
                    <a:pt x="250799" y="1436878"/>
                  </a:lnTo>
                  <a:lnTo>
                    <a:pt x="249580" y="1427734"/>
                  </a:lnTo>
                  <a:lnTo>
                    <a:pt x="270332" y="1424952"/>
                  </a:lnTo>
                  <a:lnTo>
                    <a:pt x="276606" y="1471637"/>
                  </a:lnTo>
                  <a:lnTo>
                    <a:pt x="289471" y="1469910"/>
                  </a:lnTo>
                  <a:close/>
                </a:path>
                <a:path w="5657850" h="3278504">
                  <a:moveTo>
                    <a:pt x="293039" y="123761"/>
                  </a:moveTo>
                  <a:lnTo>
                    <a:pt x="279387" y="126288"/>
                  </a:lnTo>
                  <a:lnTo>
                    <a:pt x="271233" y="168427"/>
                  </a:lnTo>
                  <a:lnTo>
                    <a:pt x="243928" y="132880"/>
                  </a:lnTo>
                  <a:lnTo>
                    <a:pt x="229146" y="135623"/>
                  </a:lnTo>
                  <a:lnTo>
                    <a:pt x="267944" y="185013"/>
                  </a:lnTo>
                  <a:lnTo>
                    <a:pt x="266903" y="190639"/>
                  </a:lnTo>
                  <a:lnTo>
                    <a:pt x="265544" y="197612"/>
                  </a:lnTo>
                  <a:lnTo>
                    <a:pt x="263004" y="201434"/>
                  </a:lnTo>
                  <a:lnTo>
                    <a:pt x="258533" y="202272"/>
                  </a:lnTo>
                  <a:lnTo>
                    <a:pt x="257708" y="202184"/>
                  </a:lnTo>
                  <a:lnTo>
                    <a:pt x="256844" y="201891"/>
                  </a:lnTo>
                  <a:lnTo>
                    <a:pt x="253822" y="213677"/>
                  </a:lnTo>
                  <a:lnTo>
                    <a:pt x="256273" y="214376"/>
                  </a:lnTo>
                  <a:lnTo>
                    <a:pt x="259054" y="214439"/>
                  </a:lnTo>
                  <a:lnTo>
                    <a:pt x="267004" y="212966"/>
                  </a:lnTo>
                  <a:lnTo>
                    <a:pt x="270700" y="210426"/>
                  </a:lnTo>
                  <a:lnTo>
                    <a:pt x="273494" y="206197"/>
                  </a:lnTo>
                  <a:lnTo>
                    <a:pt x="275932" y="202272"/>
                  </a:lnTo>
                  <a:lnTo>
                    <a:pt x="276174" y="201891"/>
                  </a:lnTo>
                  <a:lnTo>
                    <a:pt x="278549" y="194729"/>
                  </a:lnTo>
                  <a:lnTo>
                    <a:pt x="280695" y="184492"/>
                  </a:lnTo>
                  <a:lnTo>
                    <a:pt x="283959" y="168427"/>
                  </a:lnTo>
                  <a:lnTo>
                    <a:pt x="293039" y="123761"/>
                  </a:lnTo>
                  <a:close/>
                </a:path>
                <a:path w="5657850" h="3278504">
                  <a:moveTo>
                    <a:pt x="318173" y="1462252"/>
                  </a:moveTo>
                  <a:lnTo>
                    <a:pt x="317017" y="1453680"/>
                  </a:lnTo>
                  <a:lnTo>
                    <a:pt x="312394" y="1450060"/>
                  </a:lnTo>
                  <a:lnTo>
                    <a:pt x="302145" y="1451432"/>
                  </a:lnTo>
                  <a:lnTo>
                    <a:pt x="298856" y="1456016"/>
                  </a:lnTo>
                  <a:lnTo>
                    <a:pt x="300024" y="1464703"/>
                  </a:lnTo>
                  <a:lnTo>
                    <a:pt x="304279" y="1468145"/>
                  </a:lnTo>
                  <a:lnTo>
                    <a:pt x="314756" y="1466735"/>
                  </a:lnTo>
                  <a:lnTo>
                    <a:pt x="318173" y="1462252"/>
                  </a:lnTo>
                  <a:close/>
                </a:path>
                <a:path w="5657850" h="3278504">
                  <a:moveTo>
                    <a:pt x="356527" y="172161"/>
                  </a:moveTo>
                  <a:lnTo>
                    <a:pt x="348361" y="128206"/>
                  </a:lnTo>
                  <a:lnTo>
                    <a:pt x="345732" y="113982"/>
                  </a:lnTo>
                  <a:lnTo>
                    <a:pt x="299859" y="122491"/>
                  </a:lnTo>
                  <a:lnTo>
                    <a:pt x="302933" y="139052"/>
                  </a:lnTo>
                  <a:lnTo>
                    <a:pt x="304749" y="155460"/>
                  </a:lnTo>
                  <a:lnTo>
                    <a:pt x="303428" y="165303"/>
                  </a:lnTo>
                  <a:lnTo>
                    <a:pt x="300012" y="170180"/>
                  </a:lnTo>
                  <a:lnTo>
                    <a:pt x="295567" y="171665"/>
                  </a:lnTo>
                  <a:lnTo>
                    <a:pt x="298767" y="183337"/>
                  </a:lnTo>
                  <a:lnTo>
                    <a:pt x="308483" y="180441"/>
                  </a:lnTo>
                  <a:lnTo>
                    <a:pt x="315163" y="173253"/>
                  </a:lnTo>
                  <a:lnTo>
                    <a:pt x="318020" y="160553"/>
                  </a:lnTo>
                  <a:lnTo>
                    <a:pt x="316280" y="141084"/>
                  </a:lnTo>
                  <a:lnTo>
                    <a:pt x="314591" y="132029"/>
                  </a:lnTo>
                  <a:lnTo>
                    <a:pt x="335178" y="128206"/>
                  </a:lnTo>
                  <a:lnTo>
                    <a:pt x="343776" y="174523"/>
                  </a:lnTo>
                  <a:lnTo>
                    <a:pt x="356527" y="172161"/>
                  </a:lnTo>
                  <a:close/>
                </a:path>
                <a:path w="5657850" h="3278504">
                  <a:moveTo>
                    <a:pt x="384822" y="163093"/>
                  </a:moveTo>
                  <a:lnTo>
                    <a:pt x="383247" y="154584"/>
                  </a:lnTo>
                  <a:lnTo>
                    <a:pt x="378447" y="151193"/>
                  </a:lnTo>
                  <a:lnTo>
                    <a:pt x="368261" y="153085"/>
                  </a:lnTo>
                  <a:lnTo>
                    <a:pt x="365213" y="157822"/>
                  </a:lnTo>
                  <a:lnTo>
                    <a:pt x="366814" y="166433"/>
                  </a:lnTo>
                  <a:lnTo>
                    <a:pt x="371221" y="169672"/>
                  </a:lnTo>
                  <a:lnTo>
                    <a:pt x="381635" y="167728"/>
                  </a:lnTo>
                  <a:lnTo>
                    <a:pt x="384822" y="163093"/>
                  </a:lnTo>
                  <a:close/>
                </a:path>
                <a:path w="5657850" h="3278504">
                  <a:moveTo>
                    <a:pt x="417918" y="1452626"/>
                  </a:moveTo>
                  <a:lnTo>
                    <a:pt x="409257" y="1388262"/>
                  </a:lnTo>
                  <a:lnTo>
                    <a:pt x="407301" y="1373682"/>
                  </a:lnTo>
                  <a:lnTo>
                    <a:pt x="350227" y="1381366"/>
                  </a:lnTo>
                  <a:lnTo>
                    <a:pt x="352590" y="1398841"/>
                  </a:lnTo>
                  <a:lnTo>
                    <a:pt x="353974" y="1410855"/>
                  </a:lnTo>
                  <a:lnTo>
                    <a:pt x="354711" y="1421079"/>
                  </a:lnTo>
                  <a:lnTo>
                    <a:pt x="354850" y="1429435"/>
                  </a:lnTo>
                  <a:lnTo>
                    <a:pt x="354457" y="1435785"/>
                  </a:lnTo>
                  <a:lnTo>
                    <a:pt x="352869" y="1447025"/>
                  </a:lnTo>
                  <a:lnTo>
                    <a:pt x="348449" y="1449222"/>
                  </a:lnTo>
                  <a:lnTo>
                    <a:pt x="343077" y="1449374"/>
                  </a:lnTo>
                  <a:lnTo>
                    <a:pt x="344843" y="1462455"/>
                  </a:lnTo>
                  <a:lnTo>
                    <a:pt x="368312" y="1420914"/>
                  </a:lnTo>
                  <a:lnTo>
                    <a:pt x="366699" y="1403032"/>
                  </a:lnTo>
                  <a:lnTo>
                    <a:pt x="365252" y="1392313"/>
                  </a:lnTo>
                  <a:lnTo>
                    <a:pt x="395363" y="1388262"/>
                  </a:lnTo>
                  <a:lnTo>
                    <a:pt x="404279" y="1454467"/>
                  </a:lnTo>
                  <a:lnTo>
                    <a:pt x="417918" y="1452626"/>
                  </a:lnTo>
                  <a:close/>
                </a:path>
                <a:path w="5657850" h="3278504">
                  <a:moveTo>
                    <a:pt x="482866" y="1432750"/>
                  </a:moveTo>
                  <a:lnTo>
                    <a:pt x="473938" y="1426032"/>
                  </a:lnTo>
                  <a:lnTo>
                    <a:pt x="470789" y="1431734"/>
                  </a:lnTo>
                  <a:lnTo>
                    <a:pt x="465963" y="1435023"/>
                  </a:lnTo>
                  <a:lnTo>
                    <a:pt x="449262" y="1437271"/>
                  </a:lnTo>
                  <a:lnTo>
                    <a:pt x="441375" y="1433283"/>
                  </a:lnTo>
                  <a:lnTo>
                    <a:pt x="439153" y="1424393"/>
                  </a:lnTo>
                  <a:lnTo>
                    <a:pt x="482688" y="1418539"/>
                  </a:lnTo>
                  <a:lnTo>
                    <a:pt x="482561" y="1413217"/>
                  </a:lnTo>
                  <a:lnTo>
                    <a:pt x="482511" y="1412138"/>
                  </a:lnTo>
                  <a:lnTo>
                    <a:pt x="481177" y="1402207"/>
                  </a:lnTo>
                  <a:lnTo>
                    <a:pt x="478599" y="1397635"/>
                  </a:lnTo>
                  <a:lnTo>
                    <a:pt x="477697" y="1396022"/>
                  </a:lnTo>
                  <a:lnTo>
                    <a:pt x="471843" y="1391754"/>
                  </a:lnTo>
                  <a:lnTo>
                    <a:pt x="468553" y="1389418"/>
                  </a:lnTo>
                  <a:lnTo>
                    <a:pt x="468553" y="1409077"/>
                  </a:lnTo>
                  <a:lnTo>
                    <a:pt x="437756" y="1413217"/>
                  </a:lnTo>
                  <a:lnTo>
                    <a:pt x="438429" y="1405318"/>
                  </a:lnTo>
                  <a:lnTo>
                    <a:pt x="443547" y="1399921"/>
                  </a:lnTo>
                  <a:lnTo>
                    <a:pt x="460578" y="1397635"/>
                  </a:lnTo>
                  <a:lnTo>
                    <a:pt x="466458" y="1401203"/>
                  </a:lnTo>
                  <a:lnTo>
                    <a:pt x="468553" y="1409077"/>
                  </a:lnTo>
                  <a:lnTo>
                    <a:pt x="468553" y="1389418"/>
                  </a:lnTo>
                  <a:lnTo>
                    <a:pt x="466013" y="1387602"/>
                  </a:lnTo>
                  <a:lnTo>
                    <a:pt x="459130" y="1386001"/>
                  </a:lnTo>
                  <a:lnTo>
                    <a:pt x="441655" y="1388351"/>
                  </a:lnTo>
                  <a:lnTo>
                    <a:pt x="434695" y="1392161"/>
                  </a:lnTo>
                  <a:lnTo>
                    <a:pt x="425653" y="1405089"/>
                  </a:lnTo>
                  <a:lnTo>
                    <a:pt x="424065" y="1412138"/>
                  </a:lnTo>
                  <a:lnTo>
                    <a:pt x="423976" y="1413217"/>
                  </a:lnTo>
                  <a:lnTo>
                    <a:pt x="426364" y="1430934"/>
                  </a:lnTo>
                  <a:lnTo>
                    <a:pt x="430288" y="1437881"/>
                  </a:lnTo>
                  <a:lnTo>
                    <a:pt x="443280" y="1447380"/>
                  </a:lnTo>
                  <a:lnTo>
                    <a:pt x="451205" y="1449184"/>
                  </a:lnTo>
                  <a:lnTo>
                    <a:pt x="460679" y="1447901"/>
                  </a:lnTo>
                  <a:lnTo>
                    <a:pt x="467639" y="1446212"/>
                  </a:lnTo>
                  <a:lnTo>
                    <a:pt x="473659" y="1443139"/>
                  </a:lnTo>
                  <a:lnTo>
                    <a:pt x="478726" y="1438656"/>
                  </a:lnTo>
                  <a:lnTo>
                    <a:pt x="479691" y="1437271"/>
                  </a:lnTo>
                  <a:lnTo>
                    <a:pt x="482866" y="1432750"/>
                  </a:lnTo>
                  <a:close/>
                </a:path>
                <a:path w="5657850" h="3278504">
                  <a:moveTo>
                    <a:pt x="487426" y="147866"/>
                  </a:moveTo>
                  <a:lnTo>
                    <a:pt x="481723" y="117157"/>
                  </a:lnTo>
                  <a:lnTo>
                    <a:pt x="480771" y="112014"/>
                  </a:lnTo>
                  <a:lnTo>
                    <a:pt x="472897" y="69545"/>
                  </a:lnTo>
                  <a:lnTo>
                    <a:pt x="459359" y="72072"/>
                  </a:lnTo>
                  <a:lnTo>
                    <a:pt x="465353" y="104394"/>
                  </a:lnTo>
                  <a:lnTo>
                    <a:pt x="424294" y="112014"/>
                  </a:lnTo>
                  <a:lnTo>
                    <a:pt x="418299" y="79679"/>
                  </a:lnTo>
                  <a:lnTo>
                    <a:pt x="404761" y="82194"/>
                  </a:lnTo>
                  <a:lnTo>
                    <a:pt x="419290" y="160515"/>
                  </a:lnTo>
                  <a:lnTo>
                    <a:pt x="432828" y="158000"/>
                  </a:lnTo>
                  <a:lnTo>
                    <a:pt x="426669" y="124764"/>
                  </a:lnTo>
                  <a:lnTo>
                    <a:pt x="467728" y="117157"/>
                  </a:lnTo>
                  <a:lnTo>
                    <a:pt x="473887" y="150380"/>
                  </a:lnTo>
                  <a:lnTo>
                    <a:pt x="487426" y="147866"/>
                  </a:lnTo>
                  <a:close/>
                </a:path>
                <a:path w="5657850" h="3278504">
                  <a:moveTo>
                    <a:pt x="550621" y="1413192"/>
                  </a:moveTo>
                  <a:lnTo>
                    <a:pt x="548208" y="1395260"/>
                  </a:lnTo>
                  <a:lnTo>
                    <a:pt x="545630" y="1390357"/>
                  </a:lnTo>
                  <a:lnTo>
                    <a:pt x="544664" y="1388503"/>
                  </a:lnTo>
                  <a:lnTo>
                    <a:pt x="542925" y="1387055"/>
                  </a:lnTo>
                  <a:lnTo>
                    <a:pt x="536219" y="1381480"/>
                  </a:lnTo>
                  <a:lnTo>
                    <a:pt x="536219" y="1406867"/>
                  </a:lnTo>
                  <a:lnTo>
                    <a:pt x="535965" y="1414526"/>
                  </a:lnTo>
                  <a:lnTo>
                    <a:pt x="533196" y="1420812"/>
                  </a:lnTo>
                  <a:lnTo>
                    <a:pt x="528180" y="1425308"/>
                  </a:lnTo>
                  <a:lnTo>
                    <a:pt x="521220" y="1427594"/>
                  </a:lnTo>
                  <a:lnTo>
                    <a:pt x="514781" y="1428457"/>
                  </a:lnTo>
                  <a:lnTo>
                    <a:pt x="509841" y="1426718"/>
                  </a:lnTo>
                  <a:lnTo>
                    <a:pt x="506374" y="1422247"/>
                  </a:lnTo>
                  <a:lnTo>
                    <a:pt x="503643" y="1401940"/>
                  </a:lnTo>
                  <a:lnTo>
                    <a:pt x="505498" y="1396072"/>
                  </a:lnTo>
                  <a:lnTo>
                    <a:pt x="510133" y="1391310"/>
                  </a:lnTo>
                  <a:lnTo>
                    <a:pt x="517245" y="1390357"/>
                  </a:lnTo>
                  <a:lnTo>
                    <a:pt x="524306" y="1390713"/>
                  </a:lnTo>
                  <a:lnTo>
                    <a:pt x="529983" y="1393698"/>
                  </a:lnTo>
                  <a:lnTo>
                    <a:pt x="534022" y="1399146"/>
                  </a:lnTo>
                  <a:lnTo>
                    <a:pt x="536219" y="1406867"/>
                  </a:lnTo>
                  <a:lnTo>
                    <a:pt x="536219" y="1381480"/>
                  </a:lnTo>
                  <a:lnTo>
                    <a:pt x="533031" y="1378813"/>
                  </a:lnTo>
                  <a:lnTo>
                    <a:pt x="525678" y="1377048"/>
                  </a:lnTo>
                  <a:lnTo>
                    <a:pt x="510667" y="1379067"/>
                  </a:lnTo>
                  <a:lnTo>
                    <a:pt x="504545" y="1382191"/>
                  </a:lnTo>
                  <a:lnTo>
                    <a:pt x="501637" y="1387055"/>
                  </a:lnTo>
                  <a:lnTo>
                    <a:pt x="500926" y="1381760"/>
                  </a:lnTo>
                  <a:lnTo>
                    <a:pt x="488073" y="1383487"/>
                  </a:lnTo>
                  <a:lnTo>
                    <a:pt x="498995" y="1464691"/>
                  </a:lnTo>
                  <a:lnTo>
                    <a:pt x="511848" y="1462951"/>
                  </a:lnTo>
                  <a:lnTo>
                    <a:pt x="508304" y="1436560"/>
                  </a:lnTo>
                  <a:lnTo>
                    <a:pt x="511340" y="1439494"/>
                  </a:lnTo>
                  <a:lnTo>
                    <a:pt x="516737" y="1440370"/>
                  </a:lnTo>
                  <a:lnTo>
                    <a:pt x="532968" y="1438186"/>
                  </a:lnTo>
                  <a:lnTo>
                    <a:pt x="535774" y="1436560"/>
                  </a:lnTo>
                  <a:lnTo>
                    <a:pt x="539686" y="1434299"/>
                  </a:lnTo>
                  <a:lnTo>
                    <a:pt x="543699" y="1428457"/>
                  </a:lnTo>
                  <a:lnTo>
                    <a:pt x="548919" y="1421003"/>
                  </a:lnTo>
                  <a:lnTo>
                    <a:pt x="550621" y="1413192"/>
                  </a:lnTo>
                  <a:close/>
                </a:path>
                <a:path w="5657850" h="3278504">
                  <a:moveTo>
                    <a:pt x="551319" y="124790"/>
                  </a:moveTo>
                  <a:lnTo>
                    <a:pt x="542048" y="118516"/>
                  </a:lnTo>
                  <a:lnTo>
                    <a:pt x="539203" y="124371"/>
                  </a:lnTo>
                  <a:lnTo>
                    <a:pt x="534530" y="127901"/>
                  </a:lnTo>
                  <a:lnTo>
                    <a:pt x="517982" y="130975"/>
                  </a:lnTo>
                  <a:lnTo>
                    <a:pt x="509905" y="127381"/>
                  </a:lnTo>
                  <a:lnTo>
                    <a:pt x="507238" y="118618"/>
                  </a:lnTo>
                  <a:lnTo>
                    <a:pt x="550418" y="110604"/>
                  </a:lnTo>
                  <a:lnTo>
                    <a:pt x="550240" y="107518"/>
                  </a:lnTo>
                  <a:lnTo>
                    <a:pt x="550227" y="107048"/>
                  </a:lnTo>
                  <a:lnTo>
                    <a:pt x="549922" y="104216"/>
                  </a:lnTo>
                  <a:lnTo>
                    <a:pt x="548106" y="94373"/>
                  </a:lnTo>
                  <a:lnTo>
                    <a:pt x="545858" y="90817"/>
                  </a:lnTo>
                  <a:lnTo>
                    <a:pt x="544322" y="88353"/>
                  </a:lnTo>
                  <a:lnTo>
                    <a:pt x="538264" y="84391"/>
                  </a:lnTo>
                  <a:lnTo>
                    <a:pt x="535838" y="82854"/>
                  </a:lnTo>
                  <a:lnTo>
                    <a:pt x="535838" y="101854"/>
                  </a:lnTo>
                  <a:lnTo>
                    <a:pt x="505294" y="107518"/>
                  </a:lnTo>
                  <a:lnTo>
                    <a:pt x="505561" y="99593"/>
                  </a:lnTo>
                  <a:lnTo>
                    <a:pt x="510413" y="93954"/>
                  </a:lnTo>
                  <a:lnTo>
                    <a:pt x="527304" y="90817"/>
                  </a:lnTo>
                  <a:lnTo>
                    <a:pt x="533349" y="94094"/>
                  </a:lnTo>
                  <a:lnTo>
                    <a:pt x="535838" y="101854"/>
                  </a:lnTo>
                  <a:lnTo>
                    <a:pt x="535838" y="82854"/>
                  </a:lnTo>
                  <a:lnTo>
                    <a:pt x="532218" y="80530"/>
                  </a:lnTo>
                  <a:lnTo>
                    <a:pt x="525272" y="79273"/>
                  </a:lnTo>
                  <a:lnTo>
                    <a:pt x="507936" y="82486"/>
                  </a:lnTo>
                  <a:lnTo>
                    <a:pt x="501180" y="86639"/>
                  </a:lnTo>
                  <a:lnTo>
                    <a:pt x="492785" y="99999"/>
                  </a:lnTo>
                  <a:lnTo>
                    <a:pt x="491451" y="107772"/>
                  </a:lnTo>
                  <a:lnTo>
                    <a:pt x="494792" y="125780"/>
                  </a:lnTo>
                  <a:lnTo>
                    <a:pt x="499046" y="132524"/>
                  </a:lnTo>
                  <a:lnTo>
                    <a:pt x="512495" y="141363"/>
                  </a:lnTo>
                  <a:lnTo>
                    <a:pt x="520509" y="142773"/>
                  </a:lnTo>
                  <a:lnTo>
                    <a:pt x="529907" y="141033"/>
                  </a:lnTo>
                  <a:lnTo>
                    <a:pt x="536778" y="139001"/>
                  </a:lnTo>
                  <a:lnTo>
                    <a:pt x="542632" y="135623"/>
                  </a:lnTo>
                  <a:lnTo>
                    <a:pt x="547382" y="130975"/>
                  </a:lnTo>
                  <a:lnTo>
                    <a:pt x="551319" y="124790"/>
                  </a:lnTo>
                  <a:close/>
                </a:path>
                <a:path w="5657850" h="3278504">
                  <a:moveTo>
                    <a:pt x="620458" y="123177"/>
                  </a:moveTo>
                  <a:lnTo>
                    <a:pt x="598093" y="106400"/>
                  </a:lnTo>
                  <a:lnTo>
                    <a:pt x="585228" y="96735"/>
                  </a:lnTo>
                  <a:lnTo>
                    <a:pt x="585355" y="96558"/>
                  </a:lnTo>
                  <a:lnTo>
                    <a:pt x="608647" y="65189"/>
                  </a:lnTo>
                  <a:lnTo>
                    <a:pt x="591985" y="68287"/>
                  </a:lnTo>
                  <a:lnTo>
                    <a:pt x="571195" y="96558"/>
                  </a:lnTo>
                  <a:lnTo>
                    <a:pt x="566813" y="72961"/>
                  </a:lnTo>
                  <a:lnTo>
                    <a:pt x="554062" y="75323"/>
                  </a:lnTo>
                  <a:lnTo>
                    <a:pt x="564857" y="133502"/>
                  </a:lnTo>
                  <a:lnTo>
                    <a:pt x="577608" y="131140"/>
                  </a:lnTo>
                  <a:lnTo>
                    <a:pt x="573938" y="111328"/>
                  </a:lnTo>
                  <a:lnTo>
                    <a:pt x="577418" y="106400"/>
                  </a:lnTo>
                  <a:lnTo>
                    <a:pt x="604126" y="126212"/>
                  </a:lnTo>
                  <a:lnTo>
                    <a:pt x="620458" y="123177"/>
                  </a:lnTo>
                  <a:close/>
                </a:path>
                <a:path w="5657850" h="3278504">
                  <a:moveTo>
                    <a:pt x="625881" y="1424660"/>
                  </a:moveTo>
                  <a:lnTo>
                    <a:pt x="621207" y="1389964"/>
                  </a:lnTo>
                  <a:lnTo>
                    <a:pt x="617994" y="1366012"/>
                  </a:lnTo>
                  <a:lnTo>
                    <a:pt x="607390" y="1367434"/>
                  </a:lnTo>
                  <a:lnTo>
                    <a:pt x="590448" y="1396822"/>
                  </a:lnTo>
                  <a:lnTo>
                    <a:pt x="588264" y="1394663"/>
                  </a:lnTo>
                  <a:lnTo>
                    <a:pt x="566343" y="1372958"/>
                  </a:lnTo>
                  <a:lnTo>
                    <a:pt x="554837" y="1374508"/>
                  </a:lnTo>
                  <a:lnTo>
                    <a:pt x="562724" y="1433156"/>
                  </a:lnTo>
                  <a:lnTo>
                    <a:pt x="575589" y="1431417"/>
                  </a:lnTo>
                  <a:lnTo>
                    <a:pt x="570636" y="1394663"/>
                  </a:lnTo>
                  <a:lnTo>
                    <a:pt x="593140" y="1415973"/>
                  </a:lnTo>
                  <a:lnTo>
                    <a:pt x="604164" y="1396822"/>
                  </a:lnTo>
                  <a:lnTo>
                    <a:pt x="608114" y="1389964"/>
                  </a:lnTo>
                  <a:lnTo>
                    <a:pt x="613029" y="1426387"/>
                  </a:lnTo>
                  <a:lnTo>
                    <a:pt x="625881" y="1424660"/>
                  </a:lnTo>
                  <a:close/>
                </a:path>
                <a:path w="5657850" h="3278504">
                  <a:moveTo>
                    <a:pt x="678980" y="90563"/>
                  </a:moveTo>
                  <a:lnTo>
                    <a:pt x="675678" y="72771"/>
                  </a:lnTo>
                  <a:lnTo>
                    <a:pt x="673684" y="69418"/>
                  </a:lnTo>
                  <a:lnTo>
                    <a:pt x="672211" y="66903"/>
                  </a:lnTo>
                  <a:lnTo>
                    <a:pt x="671804" y="66205"/>
                  </a:lnTo>
                  <a:lnTo>
                    <a:pt x="664413" y="60655"/>
                  </a:lnTo>
                  <a:lnTo>
                    <a:pt x="664413" y="92621"/>
                  </a:lnTo>
                  <a:lnTo>
                    <a:pt x="661962" y="99034"/>
                  </a:lnTo>
                  <a:lnTo>
                    <a:pt x="657174" y="103784"/>
                  </a:lnTo>
                  <a:lnTo>
                    <a:pt x="650328" y="106413"/>
                  </a:lnTo>
                  <a:lnTo>
                    <a:pt x="643953" y="107594"/>
                  </a:lnTo>
                  <a:lnTo>
                    <a:pt x="638924" y="106095"/>
                  </a:lnTo>
                  <a:lnTo>
                    <a:pt x="635241" y="101803"/>
                  </a:lnTo>
                  <a:lnTo>
                    <a:pt x="631507" y="81673"/>
                  </a:lnTo>
                  <a:lnTo>
                    <a:pt x="633056" y="75704"/>
                  </a:lnTo>
                  <a:lnTo>
                    <a:pt x="637463" y="70726"/>
                  </a:lnTo>
                  <a:lnTo>
                    <a:pt x="644499" y="69418"/>
                  </a:lnTo>
                  <a:lnTo>
                    <a:pt x="651573" y="69418"/>
                  </a:lnTo>
                  <a:lnTo>
                    <a:pt x="657402" y="72123"/>
                  </a:lnTo>
                  <a:lnTo>
                    <a:pt x="661708" y="77355"/>
                  </a:lnTo>
                  <a:lnTo>
                    <a:pt x="664286" y="84963"/>
                  </a:lnTo>
                  <a:lnTo>
                    <a:pt x="664413" y="92621"/>
                  </a:lnTo>
                  <a:lnTo>
                    <a:pt x="664413" y="60655"/>
                  </a:lnTo>
                  <a:lnTo>
                    <a:pt x="659701" y="57111"/>
                  </a:lnTo>
                  <a:lnTo>
                    <a:pt x="652259" y="55714"/>
                  </a:lnTo>
                  <a:lnTo>
                    <a:pt x="637387" y="58470"/>
                  </a:lnTo>
                  <a:lnTo>
                    <a:pt x="631418" y="61887"/>
                  </a:lnTo>
                  <a:lnTo>
                    <a:pt x="628764" y="66903"/>
                  </a:lnTo>
                  <a:lnTo>
                    <a:pt x="627786" y="61645"/>
                  </a:lnTo>
                  <a:lnTo>
                    <a:pt x="615035" y="64008"/>
                  </a:lnTo>
                  <a:lnTo>
                    <a:pt x="629983" y="144564"/>
                  </a:lnTo>
                  <a:lnTo>
                    <a:pt x="642734" y="142189"/>
                  </a:lnTo>
                  <a:lnTo>
                    <a:pt x="637882" y="116014"/>
                  </a:lnTo>
                  <a:lnTo>
                    <a:pt x="641057" y="118783"/>
                  </a:lnTo>
                  <a:lnTo>
                    <a:pt x="646493" y="119392"/>
                  </a:lnTo>
                  <a:lnTo>
                    <a:pt x="662597" y="116408"/>
                  </a:lnTo>
                  <a:lnTo>
                    <a:pt x="663194" y="116014"/>
                  </a:lnTo>
                  <a:lnTo>
                    <a:pt x="669112" y="112179"/>
                  </a:lnTo>
                  <a:lnTo>
                    <a:pt x="671931" y="107594"/>
                  </a:lnTo>
                  <a:lnTo>
                    <a:pt x="673379" y="105257"/>
                  </a:lnTo>
                  <a:lnTo>
                    <a:pt x="677672" y="98450"/>
                  </a:lnTo>
                  <a:lnTo>
                    <a:pt x="678980" y="90563"/>
                  </a:lnTo>
                  <a:close/>
                </a:path>
                <a:path w="5657850" h="3278504">
                  <a:moveTo>
                    <a:pt x="695274" y="1394307"/>
                  </a:moveTo>
                  <a:lnTo>
                    <a:pt x="692899" y="1376603"/>
                  </a:lnTo>
                  <a:lnTo>
                    <a:pt x="689406" y="1370444"/>
                  </a:lnTo>
                  <a:lnTo>
                    <a:pt x="688975" y="1369669"/>
                  </a:lnTo>
                  <a:lnTo>
                    <a:pt x="680783" y="1363548"/>
                  </a:lnTo>
                  <a:lnTo>
                    <a:pt x="680783" y="1387309"/>
                  </a:lnTo>
                  <a:lnTo>
                    <a:pt x="680491" y="1395095"/>
                  </a:lnTo>
                  <a:lnTo>
                    <a:pt x="677570" y="1401419"/>
                  </a:lnTo>
                  <a:lnTo>
                    <a:pt x="672338" y="1405928"/>
                  </a:lnTo>
                  <a:lnTo>
                    <a:pt x="665124" y="1408239"/>
                  </a:lnTo>
                  <a:lnTo>
                    <a:pt x="659815" y="1408950"/>
                  </a:lnTo>
                  <a:lnTo>
                    <a:pt x="655180" y="1407744"/>
                  </a:lnTo>
                  <a:lnTo>
                    <a:pt x="651433" y="1404683"/>
                  </a:lnTo>
                  <a:lnTo>
                    <a:pt x="647585" y="1401648"/>
                  </a:lnTo>
                  <a:lnTo>
                    <a:pt x="645299" y="1397469"/>
                  </a:lnTo>
                  <a:lnTo>
                    <a:pt x="644588" y="1392174"/>
                  </a:lnTo>
                  <a:lnTo>
                    <a:pt x="644893" y="1384338"/>
                  </a:lnTo>
                  <a:lnTo>
                    <a:pt x="647852" y="1377962"/>
                  </a:lnTo>
                  <a:lnTo>
                    <a:pt x="653059" y="1373441"/>
                  </a:lnTo>
                  <a:lnTo>
                    <a:pt x="660133" y="1371142"/>
                  </a:lnTo>
                  <a:lnTo>
                    <a:pt x="665314" y="1370444"/>
                  </a:lnTo>
                  <a:lnTo>
                    <a:pt x="669823" y="1371549"/>
                  </a:lnTo>
                  <a:lnTo>
                    <a:pt x="673785" y="1374470"/>
                  </a:lnTo>
                  <a:lnTo>
                    <a:pt x="677748" y="1377492"/>
                  </a:lnTo>
                  <a:lnTo>
                    <a:pt x="680046" y="1381772"/>
                  </a:lnTo>
                  <a:lnTo>
                    <a:pt x="680783" y="1387309"/>
                  </a:lnTo>
                  <a:lnTo>
                    <a:pt x="680783" y="1363548"/>
                  </a:lnTo>
                  <a:lnTo>
                    <a:pt x="675703" y="1359738"/>
                  </a:lnTo>
                  <a:lnTo>
                    <a:pt x="667766" y="1357934"/>
                  </a:lnTo>
                  <a:lnTo>
                    <a:pt x="649274" y="1360424"/>
                  </a:lnTo>
                  <a:lnTo>
                    <a:pt x="642099" y="1364259"/>
                  </a:lnTo>
                  <a:lnTo>
                    <a:pt x="637120" y="1370787"/>
                  </a:lnTo>
                  <a:lnTo>
                    <a:pt x="632028" y="1377327"/>
                  </a:lnTo>
                  <a:lnTo>
                    <a:pt x="630085" y="1385049"/>
                  </a:lnTo>
                  <a:lnTo>
                    <a:pt x="632460" y="1402765"/>
                  </a:lnTo>
                  <a:lnTo>
                    <a:pt x="636371" y="1409585"/>
                  </a:lnTo>
                  <a:lnTo>
                    <a:pt x="643115" y="1414526"/>
                  </a:lnTo>
                  <a:lnTo>
                    <a:pt x="649757" y="1419491"/>
                  </a:lnTo>
                  <a:lnTo>
                    <a:pt x="657593" y="1421422"/>
                  </a:lnTo>
                  <a:lnTo>
                    <a:pt x="675970" y="1418958"/>
                  </a:lnTo>
                  <a:lnTo>
                    <a:pt x="683133" y="1414995"/>
                  </a:lnTo>
                  <a:lnTo>
                    <a:pt x="687832" y="1408950"/>
                  </a:lnTo>
                  <a:lnTo>
                    <a:pt x="693318" y="1401914"/>
                  </a:lnTo>
                  <a:lnTo>
                    <a:pt x="695274" y="1394307"/>
                  </a:lnTo>
                  <a:close/>
                </a:path>
                <a:path w="5657850" h="3278504">
                  <a:moveTo>
                    <a:pt x="740283" y="100939"/>
                  </a:moveTo>
                  <a:lnTo>
                    <a:pt x="739533" y="96939"/>
                  </a:lnTo>
                  <a:lnTo>
                    <a:pt x="736193" y="78943"/>
                  </a:lnTo>
                  <a:lnTo>
                    <a:pt x="734301" y="68745"/>
                  </a:lnTo>
                  <a:lnTo>
                    <a:pt x="733679" y="65366"/>
                  </a:lnTo>
                  <a:lnTo>
                    <a:pt x="730491" y="56299"/>
                  </a:lnTo>
                  <a:lnTo>
                    <a:pt x="730211" y="55511"/>
                  </a:lnTo>
                  <a:lnTo>
                    <a:pt x="724192" y="48856"/>
                  </a:lnTo>
                  <a:lnTo>
                    <a:pt x="724027" y="48793"/>
                  </a:lnTo>
                  <a:lnTo>
                    <a:pt x="724027" y="84429"/>
                  </a:lnTo>
                  <a:lnTo>
                    <a:pt x="724027" y="85191"/>
                  </a:lnTo>
                  <a:lnTo>
                    <a:pt x="721626" y="90868"/>
                  </a:lnTo>
                  <a:lnTo>
                    <a:pt x="716978" y="94513"/>
                  </a:lnTo>
                  <a:lnTo>
                    <a:pt x="703846" y="96951"/>
                  </a:lnTo>
                  <a:lnTo>
                    <a:pt x="699122" y="94932"/>
                  </a:lnTo>
                  <a:lnTo>
                    <a:pt x="697318" y="85191"/>
                  </a:lnTo>
                  <a:lnTo>
                    <a:pt x="701992" y="81673"/>
                  </a:lnTo>
                  <a:lnTo>
                    <a:pt x="716089" y="79044"/>
                  </a:lnTo>
                  <a:lnTo>
                    <a:pt x="719772" y="78943"/>
                  </a:lnTo>
                  <a:lnTo>
                    <a:pt x="723087" y="79375"/>
                  </a:lnTo>
                  <a:lnTo>
                    <a:pt x="724027" y="84429"/>
                  </a:lnTo>
                  <a:lnTo>
                    <a:pt x="724027" y="48793"/>
                  </a:lnTo>
                  <a:lnTo>
                    <a:pt x="715848" y="45580"/>
                  </a:lnTo>
                  <a:lnTo>
                    <a:pt x="705408" y="45847"/>
                  </a:lnTo>
                  <a:lnTo>
                    <a:pt x="698461" y="47752"/>
                  </a:lnTo>
                  <a:lnTo>
                    <a:pt x="692124" y="50685"/>
                  </a:lnTo>
                  <a:lnTo>
                    <a:pt x="686727" y="54495"/>
                  </a:lnTo>
                  <a:lnTo>
                    <a:pt x="682612" y="58991"/>
                  </a:lnTo>
                  <a:lnTo>
                    <a:pt x="690626" y="67221"/>
                  </a:lnTo>
                  <a:lnTo>
                    <a:pt x="695223" y="62090"/>
                  </a:lnTo>
                  <a:lnTo>
                    <a:pt x="700443" y="59029"/>
                  </a:lnTo>
                  <a:lnTo>
                    <a:pt x="715213" y="56299"/>
                  </a:lnTo>
                  <a:lnTo>
                    <a:pt x="719582" y="59880"/>
                  </a:lnTo>
                  <a:lnTo>
                    <a:pt x="721118" y="68745"/>
                  </a:lnTo>
                  <a:lnTo>
                    <a:pt x="717791" y="68313"/>
                  </a:lnTo>
                  <a:lnTo>
                    <a:pt x="713663" y="68503"/>
                  </a:lnTo>
                  <a:lnTo>
                    <a:pt x="685088" y="92900"/>
                  </a:lnTo>
                  <a:lnTo>
                    <a:pt x="687984" y="100215"/>
                  </a:lnTo>
                  <a:lnTo>
                    <a:pt x="693318" y="105206"/>
                  </a:lnTo>
                  <a:lnTo>
                    <a:pt x="700659" y="107657"/>
                  </a:lnTo>
                  <a:lnTo>
                    <a:pt x="709637" y="107327"/>
                  </a:lnTo>
                  <a:lnTo>
                    <a:pt x="717359" y="105892"/>
                  </a:lnTo>
                  <a:lnTo>
                    <a:pt x="722972" y="102425"/>
                  </a:lnTo>
                  <a:lnTo>
                    <a:pt x="726325" y="96951"/>
                  </a:lnTo>
                  <a:lnTo>
                    <a:pt x="727532" y="103314"/>
                  </a:lnTo>
                  <a:lnTo>
                    <a:pt x="740283" y="100939"/>
                  </a:lnTo>
                  <a:close/>
                </a:path>
                <a:path w="5657850" h="3278504">
                  <a:moveTo>
                    <a:pt x="761212" y="1406448"/>
                  </a:moveTo>
                  <a:lnTo>
                    <a:pt x="758240" y="1384388"/>
                  </a:lnTo>
                  <a:lnTo>
                    <a:pt x="757161" y="1376337"/>
                  </a:lnTo>
                  <a:lnTo>
                    <a:pt x="753325" y="1347812"/>
                  </a:lnTo>
                  <a:lnTo>
                    <a:pt x="740460" y="1349540"/>
                  </a:lnTo>
                  <a:lnTo>
                    <a:pt x="743559" y="1372552"/>
                  </a:lnTo>
                  <a:lnTo>
                    <a:pt x="715365" y="1376337"/>
                  </a:lnTo>
                  <a:lnTo>
                    <a:pt x="712266" y="1353337"/>
                  </a:lnTo>
                  <a:lnTo>
                    <a:pt x="699414" y="1355064"/>
                  </a:lnTo>
                  <a:lnTo>
                    <a:pt x="707301" y="1413700"/>
                  </a:lnTo>
                  <a:lnTo>
                    <a:pt x="720153" y="1411973"/>
                  </a:lnTo>
                  <a:lnTo>
                    <a:pt x="716953" y="1388186"/>
                  </a:lnTo>
                  <a:lnTo>
                    <a:pt x="745147" y="1384388"/>
                  </a:lnTo>
                  <a:lnTo>
                    <a:pt x="748347" y="1408188"/>
                  </a:lnTo>
                  <a:lnTo>
                    <a:pt x="761212" y="1406448"/>
                  </a:lnTo>
                  <a:close/>
                </a:path>
                <a:path w="5657850" h="3278504">
                  <a:moveTo>
                    <a:pt x="802932" y="75552"/>
                  </a:moveTo>
                  <a:lnTo>
                    <a:pt x="792784" y="71412"/>
                  </a:lnTo>
                  <a:lnTo>
                    <a:pt x="790105" y="77584"/>
                  </a:lnTo>
                  <a:lnTo>
                    <a:pt x="785825" y="81267"/>
                  </a:lnTo>
                  <a:lnTo>
                    <a:pt x="773849" y="83489"/>
                  </a:lnTo>
                  <a:lnTo>
                    <a:pt x="768819" y="82575"/>
                  </a:lnTo>
                  <a:lnTo>
                    <a:pt x="764705" y="79743"/>
                  </a:lnTo>
                  <a:lnTo>
                    <a:pt x="760488" y="76949"/>
                  </a:lnTo>
                  <a:lnTo>
                    <a:pt x="757885" y="72910"/>
                  </a:lnTo>
                  <a:lnTo>
                    <a:pt x="757008" y="68237"/>
                  </a:lnTo>
                  <a:lnTo>
                    <a:pt x="756894" y="66370"/>
                  </a:lnTo>
                  <a:lnTo>
                    <a:pt x="756831" y="59956"/>
                  </a:lnTo>
                  <a:lnTo>
                    <a:pt x="759447" y="53428"/>
                  </a:lnTo>
                  <a:lnTo>
                    <a:pt x="764438" y="48577"/>
                  </a:lnTo>
                  <a:lnTo>
                    <a:pt x="771486" y="45847"/>
                  </a:lnTo>
                  <a:lnTo>
                    <a:pt x="777646" y="44704"/>
                  </a:lnTo>
                  <a:lnTo>
                    <a:pt x="783043" y="46367"/>
                  </a:lnTo>
                  <a:lnTo>
                    <a:pt x="787781" y="50698"/>
                  </a:lnTo>
                  <a:lnTo>
                    <a:pt x="794016" y="44704"/>
                  </a:lnTo>
                  <a:lnTo>
                    <a:pt x="796137" y="42672"/>
                  </a:lnTo>
                  <a:lnTo>
                    <a:pt x="791210" y="37985"/>
                  </a:lnTo>
                  <a:lnTo>
                    <a:pt x="784771" y="34874"/>
                  </a:lnTo>
                  <a:lnTo>
                    <a:pt x="777151" y="33515"/>
                  </a:lnTo>
                  <a:lnTo>
                    <a:pt x="768731" y="34099"/>
                  </a:lnTo>
                  <a:lnTo>
                    <a:pt x="759663" y="35775"/>
                  </a:lnTo>
                  <a:lnTo>
                    <a:pt x="752830" y="40055"/>
                  </a:lnTo>
                  <a:lnTo>
                    <a:pt x="743534" y="53581"/>
                  </a:lnTo>
                  <a:lnTo>
                    <a:pt x="742086" y="61379"/>
                  </a:lnTo>
                  <a:lnTo>
                    <a:pt x="745388" y="79171"/>
                  </a:lnTo>
                  <a:lnTo>
                    <a:pt x="749668" y="86017"/>
                  </a:lnTo>
                  <a:lnTo>
                    <a:pt x="763104" y="94856"/>
                  </a:lnTo>
                  <a:lnTo>
                    <a:pt x="771245" y="96240"/>
                  </a:lnTo>
                  <a:lnTo>
                    <a:pt x="780630" y="94500"/>
                  </a:lnTo>
                  <a:lnTo>
                    <a:pt x="788098" y="92125"/>
                  </a:lnTo>
                  <a:lnTo>
                    <a:pt x="794588" y="88023"/>
                  </a:lnTo>
                  <a:lnTo>
                    <a:pt x="798703" y="83489"/>
                  </a:lnTo>
                  <a:lnTo>
                    <a:pt x="799680" y="82423"/>
                  </a:lnTo>
                  <a:lnTo>
                    <a:pt x="802932" y="75552"/>
                  </a:lnTo>
                  <a:close/>
                </a:path>
                <a:path w="5657850" h="3278504">
                  <a:moveTo>
                    <a:pt x="816610" y="1351470"/>
                  </a:moveTo>
                  <a:lnTo>
                    <a:pt x="815009" y="1339519"/>
                  </a:lnTo>
                  <a:lnTo>
                    <a:pt x="759752" y="1346949"/>
                  </a:lnTo>
                  <a:lnTo>
                    <a:pt x="761352" y="1358900"/>
                  </a:lnTo>
                  <a:lnTo>
                    <a:pt x="782561" y="1356042"/>
                  </a:lnTo>
                  <a:lnTo>
                    <a:pt x="788835" y="1402740"/>
                  </a:lnTo>
                  <a:lnTo>
                    <a:pt x="801687" y="1401013"/>
                  </a:lnTo>
                  <a:lnTo>
                    <a:pt x="795642" y="1356042"/>
                  </a:lnTo>
                  <a:lnTo>
                    <a:pt x="795413" y="1354315"/>
                  </a:lnTo>
                  <a:lnTo>
                    <a:pt x="816610" y="1351470"/>
                  </a:lnTo>
                  <a:close/>
                </a:path>
                <a:path w="5657850" h="3278504">
                  <a:moveTo>
                    <a:pt x="864704" y="56680"/>
                  </a:moveTo>
                  <a:lnTo>
                    <a:pt x="861428" y="39116"/>
                  </a:lnTo>
                  <a:lnTo>
                    <a:pt x="858405" y="34328"/>
                  </a:lnTo>
                  <a:lnTo>
                    <a:pt x="857186" y="32385"/>
                  </a:lnTo>
                  <a:lnTo>
                    <a:pt x="849972" y="27546"/>
                  </a:lnTo>
                  <a:lnTo>
                    <a:pt x="849972" y="58191"/>
                  </a:lnTo>
                  <a:lnTo>
                    <a:pt x="847369" y="64668"/>
                  </a:lnTo>
                  <a:lnTo>
                    <a:pt x="842365" y="69430"/>
                  </a:lnTo>
                  <a:lnTo>
                    <a:pt x="835266" y="72097"/>
                  </a:lnTo>
                  <a:lnTo>
                    <a:pt x="830008" y="73075"/>
                  </a:lnTo>
                  <a:lnTo>
                    <a:pt x="825322" y="72097"/>
                  </a:lnTo>
                  <a:lnTo>
                    <a:pt x="821423" y="69227"/>
                  </a:lnTo>
                  <a:lnTo>
                    <a:pt x="817410" y="66370"/>
                  </a:lnTo>
                  <a:lnTo>
                    <a:pt x="814946" y="62331"/>
                  </a:lnTo>
                  <a:lnTo>
                    <a:pt x="813968" y="57061"/>
                  </a:lnTo>
                  <a:lnTo>
                    <a:pt x="813879" y="49225"/>
                  </a:lnTo>
                  <a:lnTo>
                    <a:pt x="816444" y="42862"/>
                  </a:lnTo>
                  <a:lnTo>
                    <a:pt x="816546" y="42672"/>
                  </a:lnTo>
                  <a:lnTo>
                    <a:pt x="821486" y="37934"/>
                  </a:lnTo>
                  <a:lnTo>
                    <a:pt x="828446" y="35280"/>
                  </a:lnTo>
                  <a:lnTo>
                    <a:pt x="833589" y="34328"/>
                  </a:lnTo>
                  <a:lnTo>
                    <a:pt x="838149" y="35217"/>
                  </a:lnTo>
                  <a:lnTo>
                    <a:pt x="849972" y="58191"/>
                  </a:lnTo>
                  <a:lnTo>
                    <a:pt x="849972" y="27546"/>
                  </a:lnTo>
                  <a:lnTo>
                    <a:pt x="843419" y="23126"/>
                  </a:lnTo>
                  <a:lnTo>
                    <a:pt x="835418" y="21729"/>
                  </a:lnTo>
                  <a:lnTo>
                    <a:pt x="817067" y="25120"/>
                  </a:lnTo>
                  <a:lnTo>
                    <a:pt x="810082" y="29311"/>
                  </a:lnTo>
                  <a:lnTo>
                    <a:pt x="805446" y="36080"/>
                  </a:lnTo>
                  <a:lnTo>
                    <a:pt x="800684" y="42862"/>
                  </a:lnTo>
                  <a:lnTo>
                    <a:pt x="799122" y="50698"/>
                  </a:lnTo>
                  <a:lnTo>
                    <a:pt x="802386" y="68237"/>
                  </a:lnTo>
                  <a:lnTo>
                    <a:pt x="806602" y="74866"/>
                  </a:lnTo>
                  <a:lnTo>
                    <a:pt x="813612" y="79463"/>
                  </a:lnTo>
                  <a:lnTo>
                    <a:pt x="820483" y="84099"/>
                  </a:lnTo>
                  <a:lnTo>
                    <a:pt x="828395" y="85636"/>
                  </a:lnTo>
                  <a:lnTo>
                    <a:pt x="846645" y="82245"/>
                  </a:lnTo>
                  <a:lnTo>
                    <a:pt x="853605" y="77952"/>
                  </a:lnTo>
                  <a:lnTo>
                    <a:pt x="857021" y="73075"/>
                  </a:lnTo>
                  <a:lnTo>
                    <a:pt x="863117" y="64376"/>
                  </a:lnTo>
                  <a:lnTo>
                    <a:pt x="864704" y="56680"/>
                  </a:lnTo>
                  <a:close/>
                </a:path>
                <a:path w="5657850" h="3278504">
                  <a:moveTo>
                    <a:pt x="884389" y="1368869"/>
                  </a:moveTo>
                  <a:lnTo>
                    <a:pt x="882002" y="1351165"/>
                  </a:lnTo>
                  <a:lnTo>
                    <a:pt x="878535" y="1345006"/>
                  </a:lnTo>
                  <a:lnTo>
                    <a:pt x="878103" y="1344231"/>
                  </a:lnTo>
                  <a:lnTo>
                    <a:pt x="869911" y="1338110"/>
                  </a:lnTo>
                  <a:lnTo>
                    <a:pt x="869911" y="1361859"/>
                  </a:lnTo>
                  <a:lnTo>
                    <a:pt x="869607" y="1369644"/>
                  </a:lnTo>
                  <a:lnTo>
                    <a:pt x="866698" y="1375981"/>
                  </a:lnTo>
                  <a:lnTo>
                    <a:pt x="861466" y="1380490"/>
                  </a:lnTo>
                  <a:lnTo>
                    <a:pt x="854227" y="1382801"/>
                  </a:lnTo>
                  <a:lnTo>
                    <a:pt x="848944" y="1383512"/>
                  </a:lnTo>
                  <a:lnTo>
                    <a:pt x="844296" y="1382306"/>
                  </a:lnTo>
                  <a:lnTo>
                    <a:pt x="840549" y="1379245"/>
                  </a:lnTo>
                  <a:lnTo>
                    <a:pt x="836701" y="1376210"/>
                  </a:lnTo>
                  <a:lnTo>
                    <a:pt x="834415" y="1372031"/>
                  </a:lnTo>
                  <a:lnTo>
                    <a:pt x="833716" y="1366735"/>
                  </a:lnTo>
                  <a:lnTo>
                    <a:pt x="834021" y="1358900"/>
                  </a:lnTo>
                  <a:lnTo>
                    <a:pt x="836968" y="1352524"/>
                  </a:lnTo>
                  <a:lnTo>
                    <a:pt x="842175" y="1348003"/>
                  </a:lnTo>
                  <a:lnTo>
                    <a:pt x="849249" y="1345704"/>
                  </a:lnTo>
                  <a:lnTo>
                    <a:pt x="854417" y="1345006"/>
                  </a:lnTo>
                  <a:lnTo>
                    <a:pt x="858951" y="1346111"/>
                  </a:lnTo>
                  <a:lnTo>
                    <a:pt x="862901" y="1349032"/>
                  </a:lnTo>
                  <a:lnTo>
                    <a:pt x="866863" y="1352054"/>
                  </a:lnTo>
                  <a:lnTo>
                    <a:pt x="869162" y="1356347"/>
                  </a:lnTo>
                  <a:lnTo>
                    <a:pt x="869911" y="1361859"/>
                  </a:lnTo>
                  <a:lnTo>
                    <a:pt x="869911" y="1338110"/>
                  </a:lnTo>
                  <a:lnTo>
                    <a:pt x="864831" y="1334300"/>
                  </a:lnTo>
                  <a:lnTo>
                    <a:pt x="856894" y="1332496"/>
                  </a:lnTo>
                  <a:lnTo>
                    <a:pt x="838403" y="1334998"/>
                  </a:lnTo>
                  <a:lnTo>
                    <a:pt x="831202" y="1338821"/>
                  </a:lnTo>
                  <a:lnTo>
                    <a:pt x="826236" y="1345349"/>
                  </a:lnTo>
                  <a:lnTo>
                    <a:pt x="821131" y="1351889"/>
                  </a:lnTo>
                  <a:lnTo>
                    <a:pt x="819213" y="1359611"/>
                  </a:lnTo>
                  <a:lnTo>
                    <a:pt x="821588" y="1377315"/>
                  </a:lnTo>
                  <a:lnTo>
                    <a:pt x="825474" y="1384147"/>
                  </a:lnTo>
                  <a:lnTo>
                    <a:pt x="832243" y="1389087"/>
                  </a:lnTo>
                  <a:lnTo>
                    <a:pt x="838873" y="1394053"/>
                  </a:lnTo>
                  <a:lnTo>
                    <a:pt x="876973" y="1383512"/>
                  </a:lnTo>
                  <a:lnTo>
                    <a:pt x="882434" y="1376489"/>
                  </a:lnTo>
                  <a:lnTo>
                    <a:pt x="884389" y="1368869"/>
                  </a:lnTo>
                  <a:close/>
                </a:path>
                <a:path w="5657850" h="3278504">
                  <a:moveTo>
                    <a:pt x="925474" y="48641"/>
                  </a:moveTo>
                  <a:lnTo>
                    <a:pt x="924801" y="45021"/>
                  </a:lnTo>
                  <a:lnTo>
                    <a:pt x="924191" y="41706"/>
                  </a:lnTo>
                  <a:lnTo>
                    <a:pt x="920864" y="37947"/>
                  </a:lnTo>
                  <a:lnTo>
                    <a:pt x="920661" y="37731"/>
                  </a:lnTo>
                  <a:lnTo>
                    <a:pt x="914793" y="36626"/>
                  </a:lnTo>
                  <a:lnTo>
                    <a:pt x="918552" y="32562"/>
                  </a:lnTo>
                  <a:lnTo>
                    <a:pt x="919949" y="28257"/>
                  </a:lnTo>
                  <a:lnTo>
                    <a:pt x="919073" y="23558"/>
                  </a:lnTo>
                  <a:lnTo>
                    <a:pt x="918743" y="22758"/>
                  </a:lnTo>
                  <a:lnTo>
                    <a:pt x="916266" y="16764"/>
                  </a:lnTo>
                  <a:lnTo>
                    <a:pt x="912964" y="14376"/>
                  </a:lnTo>
                  <a:lnTo>
                    <a:pt x="912964" y="54902"/>
                  </a:lnTo>
                  <a:lnTo>
                    <a:pt x="909548" y="57619"/>
                  </a:lnTo>
                  <a:lnTo>
                    <a:pt x="888288" y="61556"/>
                  </a:lnTo>
                  <a:lnTo>
                    <a:pt x="885964" y="49034"/>
                  </a:lnTo>
                  <a:lnTo>
                    <a:pt x="907554" y="45021"/>
                  </a:lnTo>
                  <a:lnTo>
                    <a:pt x="911377" y="46278"/>
                  </a:lnTo>
                  <a:lnTo>
                    <a:pt x="912964" y="54902"/>
                  </a:lnTo>
                  <a:lnTo>
                    <a:pt x="912964" y="14376"/>
                  </a:lnTo>
                  <a:lnTo>
                    <a:pt x="910831" y="12814"/>
                  </a:lnTo>
                  <a:lnTo>
                    <a:pt x="906919" y="12192"/>
                  </a:lnTo>
                  <a:lnTo>
                    <a:pt x="906919" y="31597"/>
                  </a:lnTo>
                  <a:lnTo>
                    <a:pt x="904481" y="34137"/>
                  </a:lnTo>
                  <a:lnTo>
                    <a:pt x="883894" y="37947"/>
                  </a:lnTo>
                  <a:lnTo>
                    <a:pt x="881761" y="26428"/>
                  </a:lnTo>
                  <a:lnTo>
                    <a:pt x="901573" y="22758"/>
                  </a:lnTo>
                  <a:lnTo>
                    <a:pt x="905357" y="23202"/>
                  </a:lnTo>
                  <a:lnTo>
                    <a:pt x="906919" y="31597"/>
                  </a:lnTo>
                  <a:lnTo>
                    <a:pt x="906919" y="12192"/>
                  </a:lnTo>
                  <a:lnTo>
                    <a:pt x="902690" y="11518"/>
                  </a:lnTo>
                  <a:lnTo>
                    <a:pt x="891717" y="12661"/>
                  </a:lnTo>
                  <a:lnTo>
                    <a:pt x="866863" y="17272"/>
                  </a:lnTo>
                  <a:lnTo>
                    <a:pt x="877671" y="75450"/>
                  </a:lnTo>
                  <a:lnTo>
                    <a:pt x="905192" y="70345"/>
                  </a:lnTo>
                  <a:lnTo>
                    <a:pt x="914933" y="67386"/>
                  </a:lnTo>
                  <a:lnTo>
                    <a:pt x="921689" y="62699"/>
                  </a:lnTo>
                  <a:lnTo>
                    <a:pt x="922337" y="61556"/>
                  </a:lnTo>
                  <a:lnTo>
                    <a:pt x="925271" y="56413"/>
                  </a:lnTo>
                  <a:lnTo>
                    <a:pt x="925474" y="48641"/>
                  </a:lnTo>
                  <a:close/>
                </a:path>
                <a:path w="5657850" h="3278504">
                  <a:moveTo>
                    <a:pt x="945502" y="1363878"/>
                  </a:moveTo>
                  <a:lnTo>
                    <a:pt x="944892" y="1359369"/>
                  </a:lnTo>
                  <a:lnTo>
                    <a:pt x="944562" y="1356880"/>
                  </a:lnTo>
                  <a:lnTo>
                    <a:pt x="941235" y="1352727"/>
                  </a:lnTo>
                  <a:lnTo>
                    <a:pt x="935431" y="1351330"/>
                  </a:lnTo>
                  <a:lnTo>
                    <a:pt x="935634" y="1351127"/>
                  </a:lnTo>
                  <a:lnTo>
                    <a:pt x="939393" y="1347470"/>
                  </a:lnTo>
                  <a:lnTo>
                    <a:pt x="940993" y="1343228"/>
                  </a:lnTo>
                  <a:lnTo>
                    <a:pt x="940358" y="1338491"/>
                  </a:lnTo>
                  <a:lnTo>
                    <a:pt x="939761" y="1336827"/>
                  </a:lnTo>
                  <a:lnTo>
                    <a:pt x="937882" y="1331556"/>
                  </a:lnTo>
                  <a:lnTo>
                    <a:pt x="932688" y="1327391"/>
                  </a:lnTo>
                  <a:lnTo>
                    <a:pt x="932688" y="1369491"/>
                  </a:lnTo>
                  <a:lnTo>
                    <a:pt x="929144" y="1372044"/>
                  </a:lnTo>
                  <a:lnTo>
                    <a:pt x="907707" y="1374914"/>
                  </a:lnTo>
                  <a:lnTo>
                    <a:pt x="906005" y="1362290"/>
                  </a:lnTo>
                  <a:lnTo>
                    <a:pt x="927785" y="1359369"/>
                  </a:lnTo>
                  <a:lnTo>
                    <a:pt x="931532" y="1360817"/>
                  </a:lnTo>
                  <a:lnTo>
                    <a:pt x="932688" y="1369491"/>
                  </a:lnTo>
                  <a:lnTo>
                    <a:pt x="932688" y="1327391"/>
                  </a:lnTo>
                  <a:lnTo>
                    <a:pt x="927798" y="1326337"/>
                  </a:lnTo>
                  <a:lnTo>
                    <a:pt x="927798" y="1345920"/>
                  </a:lnTo>
                  <a:lnTo>
                    <a:pt x="925271" y="1348333"/>
                  </a:lnTo>
                  <a:lnTo>
                    <a:pt x="904519" y="1351127"/>
                  </a:lnTo>
                  <a:lnTo>
                    <a:pt x="902944" y="1339507"/>
                  </a:lnTo>
                  <a:lnTo>
                    <a:pt x="922921" y="1336827"/>
                  </a:lnTo>
                  <a:lnTo>
                    <a:pt x="926680" y="1337462"/>
                  </a:lnTo>
                  <a:lnTo>
                    <a:pt x="927798" y="1345920"/>
                  </a:lnTo>
                  <a:lnTo>
                    <a:pt x="927798" y="1326337"/>
                  </a:lnTo>
                  <a:lnTo>
                    <a:pt x="924585" y="1325664"/>
                  </a:lnTo>
                  <a:lnTo>
                    <a:pt x="913574" y="1326261"/>
                  </a:lnTo>
                  <a:lnTo>
                    <a:pt x="888542" y="1329626"/>
                  </a:lnTo>
                  <a:lnTo>
                    <a:pt x="896416" y="1388262"/>
                  </a:lnTo>
                  <a:lnTo>
                    <a:pt x="924166" y="1384541"/>
                  </a:lnTo>
                  <a:lnTo>
                    <a:pt x="934034" y="1382064"/>
                  </a:lnTo>
                  <a:lnTo>
                    <a:pt x="941019" y="1377721"/>
                  </a:lnTo>
                  <a:lnTo>
                    <a:pt x="942809" y="1374914"/>
                  </a:lnTo>
                  <a:lnTo>
                    <a:pt x="944918" y="1371625"/>
                  </a:lnTo>
                  <a:lnTo>
                    <a:pt x="945502" y="1363878"/>
                  </a:lnTo>
                  <a:close/>
                </a:path>
                <a:path w="5657850" h="3278504">
                  <a:moveTo>
                    <a:pt x="985862" y="55372"/>
                  </a:moveTo>
                  <a:lnTo>
                    <a:pt x="985113" y="51371"/>
                  </a:lnTo>
                  <a:lnTo>
                    <a:pt x="981773" y="33375"/>
                  </a:lnTo>
                  <a:lnTo>
                    <a:pt x="979881" y="23164"/>
                  </a:lnTo>
                  <a:lnTo>
                    <a:pt x="979258" y="19799"/>
                  </a:lnTo>
                  <a:lnTo>
                    <a:pt x="976058" y="10718"/>
                  </a:lnTo>
                  <a:lnTo>
                    <a:pt x="975791" y="9944"/>
                  </a:lnTo>
                  <a:lnTo>
                    <a:pt x="969759" y="3276"/>
                  </a:lnTo>
                  <a:lnTo>
                    <a:pt x="969606" y="3225"/>
                  </a:lnTo>
                  <a:lnTo>
                    <a:pt x="969606" y="39624"/>
                  </a:lnTo>
                  <a:lnTo>
                    <a:pt x="967219" y="45300"/>
                  </a:lnTo>
                  <a:lnTo>
                    <a:pt x="962558" y="48933"/>
                  </a:lnTo>
                  <a:lnTo>
                    <a:pt x="949426" y="51384"/>
                  </a:lnTo>
                  <a:lnTo>
                    <a:pt x="944702" y="49352"/>
                  </a:lnTo>
                  <a:lnTo>
                    <a:pt x="942886" y="39624"/>
                  </a:lnTo>
                  <a:lnTo>
                    <a:pt x="947559" y="36093"/>
                  </a:lnTo>
                  <a:lnTo>
                    <a:pt x="961656" y="33477"/>
                  </a:lnTo>
                  <a:lnTo>
                    <a:pt x="965339" y="33375"/>
                  </a:lnTo>
                  <a:lnTo>
                    <a:pt x="968667" y="33794"/>
                  </a:lnTo>
                  <a:lnTo>
                    <a:pt x="969594" y="38849"/>
                  </a:lnTo>
                  <a:lnTo>
                    <a:pt x="969606" y="39624"/>
                  </a:lnTo>
                  <a:lnTo>
                    <a:pt x="969606" y="3225"/>
                  </a:lnTo>
                  <a:lnTo>
                    <a:pt x="961415" y="0"/>
                  </a:lnTo>
                  <a:lnTo>
                    <a:pt x="950988" y="279"/>
                  </a:lnTo>
                  <a:lnTo>
                    <a:pt x="944041" y="2184"/>
                  </a:lnTo>
                  <a:lnTo>
                    <a:pt x="937704" y="5118"/>
                  </a:lnTo>
                  <a:lnTo>
                    <a:pt x="932307" y="8928"/>
                  </a:lnTo>
                  <a:lnTo>
                    <a:pt x="928192" y="13423"/>
                  </a:lnTo>
                  <a:lnTo>
                    <a:pt x="936205" y="21653"/>
                  </a:lnTo>
                  <a:lnTo>
                    <a:pt x="940803" y="16522"/>
                  </a:lnTo>
                  <a:lnTo>
                    <a:pt x="946023" y="13462"/>
                  </a:lnTo>
                  <a:lnTo>
                    <a:pt x="960793" y="10718"/>
                  </a:lnTo>
                  <a:lnTo>
                    <a:pt x="965161" y="14312"/>
                  </a:lnTo>
                  <a:lnTo>
                    <a:pt x="966698" y="23164"/>
                  </a:lnTo>
                  <a:lnTo>
                    <a:pt x="963371" y="22745"/>
                  </a:lnTo>
                  <a:lnTo>
                    <a:pt x="959243" y="22936"/>
                  </a:lnTo>
                  <a:lnTo>
                    <a:pt x="930668" y="47332"/>
                  </a:lnTo>
                  <a:lnTo>
                    <a:pt x="933564" y="54648"/>
                  </a:lnTo>
                  <a:lnTo>
                    <a:pt x="938885" y="59639"/>
                  </a:lnTo>
                  <a:lnTo>
                    <a:pt x="946238" y="62090"/>
                  </a:lnTo>
                  <a:lnTo>
                    <a:pt x="955217" y="61760"/>
                  </a:lnTo>
                  <a:lnTo>
                    <a:pt x="962939" y="60325"/>
                  </a:lnTo>
                  <a:lnTo>
                    <a:pt x="968540" y="56857"/>
                  </a:lnTo>
                  <a:lnTo>
                    <a:pt x="971918" y="51384"/>
                  </a:lnTo>
                  <a:lnTo>
                    <a:pt x="973112" y="57746"/>
                  </a:lnTo>
                  <a:lnTo>
                    <a:pt x="985862" y="55372"/>
                  </a:lnTo>
                  <a:close/>
                </a:path>
                <a:path w="5657850" h="3278504">
                  <a:moveTo>
                    <a:pt x="1005471" y="1373593"/>
                  </a:moveTo>
                  <a:lnTo>
                    <a:pt x="1004836" y="1368907"/>
                  </a:lnTo>
                  <a:lnTo>
                    <a:pt x="1004684" y="1367802"/>
                  </a:lnTo>
                  <a:lnTo>
                    <a:pt x="1002372" y="1350518"/>
                  </a:lnTo>
                  <a:lnTo>
                    <a:pt x="1001014" y="1340485"/>
                  </a:lnTo>
                  <a:lnTo>
                    <a:pt x="1000658" y="1337741"/>
                  </a:lnTo>
                  <a:lnTo>
                    <a:pt x="997686" y="1327759"/>
                  </a:lnTo>
                  <a:lnTo>
                    <a:pt x="991997" y="1320761"/>
                  </a:lnTo>
                  <a:lnTo>
                    <a:pt x="990130" y="1319923"/>
                  </a:lnTo>
                  <a:lnTo>
                    <a:pt x="990130" y="1356829"/>
                  </a:lnTo>
                  <a:lnTo>
                    <a:pt x="987348" y="1362608"/>
                  </a:lnTo>
                  <a:lnTo>
                    <a:pt x="982522" y="1366012"/>
                  </a:lnTo>
                  <a:lnTo>
                    <a:pt x="969213" y="1367802"/>
                  </a:lnTo>
                  <a:lnTo>
                    <a:pt x="964666" y="1365542"/>
                  </a:lnTo>
                  <a:lnTo>
                    <a:pt x="963345" y="1355725"/>
                  </a:lnTo>
                  <a:lnTo>
                    <a:pt x="968184" y="1352435"/>
                  </a:lnTo>
                  <a:lnTo>
                    <a:pt x="982395" y="1350518"/>
                  </a:lnTo>
                  <a:lnTo>
                    <a:pt x="986078" y="1350606"/>
                  </a:lnTo>
                  <a:lnTo>
                    <a:pt x="989380" y="1351191"/>
                  </a:lnTo>
                  <a:lnTo>
                    <a:pt x="990130" y="1356829"/>
                  </a:lnTo>
                  <a:lnTo>
                    <a:pt x="990130" y="1319923"/>
                  </a:lnTo>
                  <a:lnTo>
                    <a:pt x="983818" y="1317078"/>
                  </a:lnTo>
                  <a:lnTo>
                    <a:pt x="973391" y="1316824"/>
                  </a:lnTo>
                  <a:lnTo>
                    <a:pt x="966355" y="1318387"/>
                  </a:lnTo>
                  <a:lnTo>
                    <a:pt x="959878" y="1321003"/>
                  </a:lnTo>
                  <a:lnTo>
                    <a:pt x="954303" y="1324546"/>
                  </a:lnTo>
                  <a:lnTo>
                    <a:pt x="949972" y="1328826"/>
                  </a:lnTo>
                  <a:lnTo>
                    <a:pt x="957567" y="1337449"/>
                  </a:lnTo>
                  <a:lnTo>
                    <a:pt x="962418" y="1332547"/>
                  </a:lnTo>
                  <a:lnTo>
                    <a:pt x="967778" y="1329753"/>
                  </a:lnTo>
                  <a:lnTo>
                    <a:pt x="982662" y="1327759"/>
                  </a:lnTo>
                  <a:lnTo>
                    <a:pt x="986853" y="1331556"/>
                  </a:lnTo>
                  <a:lnTo>
                    <a:pt x="987933" y="1340485"/>
                  </a:lnTo>
                  <a:lnTo>
                    <a:pt x="984643" y="1339888"/>
                  </a:lnTo>
                  <a:lnTo>
                    <a:pt x="980503" y="1339875"/>
                  </a:lnTo>
                  <a:lnTo>
                    <a:pt x="950760" y="1362811"/>
                  </a:lnTo>
                  <a:lnTo>
                    <a:pt x="953287" y="1370266"/>
                  </a:lnTo>
                  <a:lnTo>
                    <a:pt x="958354" y="1375524"/>
                  </a:lnTo>
                  <a:lnTo>
                    <a:pt x="965581" y="1378331"/>
                  </a:lnTo>
                  <a:lnTo>
                    <a:pt x="974559" y="1378445"/>
                  </a:lnTo>
                  <a:lnTo>
                    <a:pt x="982332" y="1377403"/>
                  </a:lnTo>
                  <a:lnTo>
                    <a:pt x="988110" y="1374216"/>
                  </a:lnTo>
                  <a:lnTo>
                    <a:pt x="991755" y="1368907"/>
                  </a:lnTo>
                  <a:lnTo>
                    <a:pt x="992619" y="1375333"/>
                  </a:lnTo>
                  <a:lnTo>
                    <a:pt x="1005471" y="1373593"/>
                  </a:lnTo>
                  <a:close/>
                </a:path>
                <a:path w="5657850" h="3278504">
                  <a:moveTo>
                    <a:pt x="3351987" y="2110105"/>
                  </a:moveTo>
                  <a:lnTo>
                    <a:pt x="3350539" y="2099856"/>
                  </a:lnTo>
                  <a:lnTo>
                    <a:pt x="3345942" y="2096592"/>
                  </a:lnTo>
                  <a:lnTo>
                    <a:pt x="3337268" y="2097824"/>
                  </a:lnTo>
                  <a:lnTo>
                    <a:pt x="3333851" y="2102104"/>
                  </a:lnTo>
                  <a:lnTo>
                    <a:pt x="3335337" y="2112581"/>
                  </a:lnTo>
                  <a:lnTo>
                    <a:pt x="3339846" y="2115972"/>
                  </a:lnTo>
                  <a:lnTo>
                    <a:pt x="3348405" y="2114753"/>
                  </a:lnTo>
                  <a:lnTo>
                    <a:pt x="3351987" y="2110105"/>
                  </a:lnTo>
                  <a:close/>
                </a:path>
                <a:path w="5657850" h="3278504">
                  <a:moveTo>
                    <a:pt x="3383038" y="2025942"/>
                  </a:moveTo>
                  <a:lnTo>
                    <a:pt x="3381083" y="2012200"/>
                  </a:lnTo>
                  <a:lnTo>
                    <a:pt x="3339338" y="2002256"/>
                  </a:lnTo>
                  <a:lnTo>
                    <a:pt x="3345015" y="1998268"/>
                  </a:lnTo>
                  <a:lnTo>
                    <a:pt x="3376028" y="1976488"/>
                  </a:lnTo>
                  <a:lnTo>
                    <a:pt x="3373920" y="1961616"/>
                  </a:lnTo>
                  <a:lnTo>
                    <a:pt x="3322917" y="1998268"/>
                  </a:lnTo>
                  <a:lnTo>
                    <a:pt x="3317329" y="1996986"/>
                  </a:lnTo>
                  <a:lnTo>
                    <a:pt x="3310432" y="1995322"/>
                  </a:lnTo>
                  <a:lnTo>
                    <a:pt x="3306711" y="1992630"/>
                  </a:lnTo>
                  <a:lnTo>
                    <a:pt x="3306076" y="1988134"/>
                  </a:lnTo>
                  <a:lnTo>
                    <a:pt x="3306191" y="1987308"/>
                  </a:lnTo>
                  <a:lnTo>
                    <a:pt x="3306521" y="1986457"/>
                  </a:lnTo>
                  <a:lnTo>
                    <a:pt x="3294875" y="1982939"/>
                  </a:lnTo>
                  <a:lnTo>
                    <a:pt x="3294075" y="1985352"/>
                  </a:lnTo>
                  <a:lnTo>
                    <a:pt x="3293897" y="1988134"/>
                  </a:lnTo>
                  <a:lnTo>
                    <a:pt x="3295027" y="1996135"/>
                  </a:lnTo>
                  <a:lnTo>
                    <a:pt x="3297402" y="1999932"/>
                  </a:lnTo>
                  <a:lnTo>
                    <a:pt x="3301504" y="2002917"/>
                  </a:lnTo>
                  <a:lnTo>
                    <a:pt x="3305708" y="2005761"/>
                  </a:lnTo>
                  <a:lnTo>
                    <a:pt x="3312744" y="2008441"/>
                  </a:lnTo>
                  <a:lnTo>
                    <a:pt x="3383038" y="2025942"/>
                  </a:lnTo>
                  <a:close/>
                </a:path>
                <a:path w="5657850" h="3278504">
                  <a:moveTo>
                    <a:pt x="3390569" y="2079002"/>
                  </a:moveTo>
                  <a:lnTo>
                    <a:pt x="3386036" y="2047125"/>
                  </a:lnTo>
                  <a:lnTo>
                    <a:pt x="3384512" y="2036318"/>
                  </a:lnTo>
                  <a:lnTo>
                    <a:pt x="3384016" y="2032812"/>
                  </a:lnTo>
                  <a:lnTo>
                    <a:pt x="3367341" y="2035175"/>
                  </a:lnTo>
                  <a:lnTo>
                    <a:pt x="3350869" y="2036318"/>
                  </a:lnTo>
                  <a:lnTo>
                    <a:pt x="3341090" y="2034578"/>
                  </a:lnTo>
                  <a:lnTo>
                    <a:pt x="3336366" y="2030945"/>
                  </a:lnTo>
                  <a:lnTo>
                    <a:pt x="3335070" y="2026424"/>
                  </a:lnTo>
                  <a:lnTo>
                    <a:pt x="3323272" y="2029129"/>
                  </a:lnTo>
                  <a:lnTo>
                    <a:pt x="3325749" y="2038972"/>
                  </a:lnTo>
                  <a:lnTo>
                    <a:pt x="3332645" y="2045944"/>
                  </a:lnTo>
                  <a:lnTo>
                    <a:pt x="3345218" y="2049348"/>
                  </a:lnTo>
                  <a:lnTo>
                    <a:pt x="3364738" y="2048421"/>
                  </a:lnTo>
                  <a:lnTo>
                    <a:pt x="3373869" y="2047125"/>
                  </a:lnTo>
                  <a:lnTo>
                    <a:pt x="3376803" y="2067852"/>
                  </a:lnTo>
                  <a:lnTo>
                    <a:pt x="3330156" y="2074468"/>
                  </a:lnTo>
                  <a:lnTo>
                    <a:pt x="3331984" y="2087321"/>
                  </a:lnTo>
                  <a:lnTo>
                    <a:pt x="3390569" y="2079002"/>
                  </a:lnTo>
                  <a:close/>
                </a:path>
                <a:path w="5657850" h="3278504">
                  <a:moveTo>
                    <a:pt x="3414966" y="2241270"/>
                  </a:moveTo>
                  <a:lnTo>
                    <a:pt x="3413353" y="2234260"/>
                  </a:lnTo>
                  <a:lnTo>
                    <a:pt x="3410686" y="2227808"/>
                  </a:lnTo>
                  <a:lnTo>
                    <a:pt x="3407118" y="2222258"/>
                  </a:lnTo>
                  <a:lnTo>
                    <a:pt x="3402800" y="2217940"/>
                  </a:lnTo>
                  <a:lnTo>
                    <a:pt x="3394240" y="2225598"/>
                  </a:lnTo>
                  <a:lnTo>
                    <a:pt x="3399167" y="2230412"/>
                  </a:lnTo>
                  <a:lnTo>
                    <a:pt x="3401999" y="2235758"/>
                  </a:lnTo>
                  <a:lnTo>
                    <a:pt x="3404082" y="2250529"/>
                  </a:lnTo>
                  <a:lnTo>
                    <a:pt x="3403981" y="2250770"/>
                  </a:lnTo>
                  <a:lnTo>
                    <a:pt x="3400336" y="2254847"/>
                  </a:lnTo>
                  <a:lnTo>
                    <a:pt x="3391420" y="2255990"/>
                  </a:lnTo>
                  <a:lnTo>
                    <a:pt x="3391992" y="2252700"/>
                  </a:lnTo>
                  <a:lnTo>
                    <a:pt x="3391979" y="2248560"/>
                  </a:lnTo>
                  <a:lnTo>
                    <a:pt x="3381337" y="2222677"/>
                  </a:lnTo>
                  <a:lnTo>
                    <a:pt x="3381337" y="2250529"/>
                  </a:lnTo>
                  <a:lnTo>
                    <a:pt x="3381286" y="2254212"/>
                  </a:lnTo>
                  <a:lnTo>
                    <a:pt x="3380727" y="2257514"/>
                  </a:lnTo>
                  <a:lnTo>
                    <a:pt x="3375088" y="2258314"/>
                  </a:lnTo>
                  <a:lnTo>
                    <a:pt x="3369297" y="2255570"/>
                  </a:lnTo>
                  <a:lnTo>
                    <a:pt x="3365855" y="2250770"/>
                  </a:lnTo>
                  <a:lnTo>
                    <a:pt x="3363976" y="2237473"/>
                  </a:lnTo>
                  <a:lnTo>
                    <a:pt x="3366198" y="2232914"/>
                  </a:lnTo>
                  <a:lnTo>
                    <a:pt x="3376003" y="2231517"/>
                  </a:lnTo>
                  <a:lnTo>
                    <a:pt x="3379330" y="2236330"/>
                  </a:lnTo>
                  <a:lnTo>
                    <a:pt x="3381337" y="2250529"/>
                  </a:lnTo>
                  <a:lnTo>
                    <a:pt x="3381337" y="2222677"/>
                  </a:lnTo>
                  <a:lnTo>
                    <a:pt x="3377273" y="2219769"/>
                  </a:lnTo>
                  <a:lnTo>
                    <a:pt x="3368814" y="2218969"/>
                  </a:lnTo>
                  <a:lnTo>
                    <a:pt x="3361385" y="2221560"/>
                  </a:lnTo>
                  <a:lnTo>
                    <a:pt x="3356165" y="2226678"/>
                  </a:lnTo>
                  <a:lnTo>
                    <a:pt x="3353409" y="2233917"/>
                  </a:lnTo>
                  <a:lnTo>
                    <a:pt x="3353473" y="2243721"/>
                  </a:lnTo>
                  <a:lnTo>
                    <a:pt x="3354438" y="2250529"/>
                  </a:lnTo>
                  <a:lnTo>
                    <a:pt x="3354514" y="2250770"/>
                  </a:lnTo>
                  <a:lnTo>
                    <a:pt x="3357689" y="2256409"/>
                  </a:lnTo>
                  <a:lnTo>
                    <a:pt x="3363036" y="2260015"/>
                  </a:lnTo>
                  <a:lnTo>
                    <a:pt x="3356610" y="2260930"/>
                  </a:lnTo>
                  <a:lnTo>
                    <a:pt x="3358426" y="2273770"/>
                  </a:lnTo>
                  <a:lnTo>
                    <a:pt x="3394265" y="2268690"/>
                  </a:lnTo>
                  <a:lnTo>
                    <a:pt x="3404260" y="2265654"/>
                  </a:lnTo>
                  <a:lnTo>
                    <a:pt x="3411169" y="2259927"/>
                  </a:lnTo>
                  <a:lnTo>
                    <a:pt x="3411880" y="2258314"/>
                  </a:lnTo>
                  <a:lnTo>
                    <a:pt x="3412909" y="2255990"/>
                  </a:lnTo>
                  <a:lnTo>
                    <a:pt x="3414801" y="2251722"/>
                  </a:lnTo>
                  <a:lnTo>
                    <a:pt x="3414966" y="2241270"/>
                  </a:lnTo>
                  <a:close/>
                </a:path>
                <a:path w="5657850" h="3278504">
                  <a:moveTo>
                    <a:pt x="3427615" y="2340165"/>
                  </a:moveTo>
                  <a:lnTo>
                    <a:pt x="3426104" y="2329573"/>
                  </a:lnTo>
                  <a:lnTo>
                    <a:pt x="3396615" y="2312835"/>
                  </a:lnTo>
                  <a:lnTo>
                    <a:pt x="3415944" y="2293010"/>
                  </a:lnTo>
                  <a:lnTo>
                    <a:pt x="3420287" y="2288565"/>
                  </a:lnTo>
                  <a:lnTo>
                    <a:pt x="3418662" y="2277072"/>
                  </a:lnTo>
                  <a:lnTo>
                    <a:pt x="3360077" y="2285377"/>
                  </a:lnTo>
                  <a:lnTo>
                    <a:pt x="3361906" y="2298230"/>
                  </a:lnTo>
                  <a:lnTo>
                    <a:pt x="3398621" y="2293010"/>
                  </a:lnTo>
                  <a:lnTo>
                    <a:pt x="3377476" y="2315667"/>
                  </a:lnTo>
                  <a:lnTo>
                    <a:pt x="3403600" y="2330462"/>
                  </a:lnTo>
                  <a:lnTo>
                    <a:pt x="3367214" y="2335631"/>
                  </a:lnTo>
                  <a:lnTo>
                    <a:pt x="3369030" y="2348471"/>
                  </a:lnTo>
                  <a:lnTo>
                    <a:pt x="3427615" y="2340165"/>
                  </a:lnTo>
                  <a:close/>
                </a:path>
                <a:path w="5657850" h="3278504">
                  <a:moveTo>
                    <a:pt x="3429292" y="2206142"/>
                  </a:moveTo>
                  <a:lnTo>
                    <a:pt x="3426764" y="2188337"/>
                  </a:lnTo>
                  <a:lnTo>
                    <a:pt x="3409848" y="2175332"/>
                  </a:lnTo>
                  <a:lnTo>
                    <a:pt x="3390252" y="2160257"/>
                  </a:lnTo>
                  <a:lnTo>
                    <a:pt x="3387153" y="2157869"/>
                  </a:lnTo>
                  <a:lnTo>
                    <a:pt x="3421748" y="2152967"/>
                  </a:lnTo>
                  <a:lnTo>
                    <a:pt x="3419805" y="2139327"/>
                  </a:lnTo>
                  <a:lnTo>
                    <a:pt x="3340951" y="2150529"/>
                  </a:lnTo>
                  <a:lnTo>
                    <a:pt x="3342881" y="2164156"/>
                  </a:lnTo>
                  <a:lnTo>
                    <a:pt x="3370376" y="2160257"/>
                  </a:lnTo>
                  <a:lnTo>
                    <a:pt x="3378250" y="2166378"/>
                  </a:lnTo>
                  <a:lnTo>
                    <a:pt x="3348215" y="2201786"/>
                  </a:lnTo>
                  <a:lnTo>
                    <a:pt x="3350793" y="2219922"/>
                  </a:lnTo>
                  <a:lnTo>
                    <a:pt x="3388830" y="2175332"/>
                  </a:lnTo>
                  <a:lnTo>
                    <a:pt x="3429292" y="2206142"/>
                  </a:lnTo>
                  <a:close/>
                </a:path>
                <a:path w="5657850" h="3278504">
                  <a:moveTo>
                    <a:pt x="3435693" y="2387396"/>
                  </a:moveTo>
                  <a:lnTo>
                    <a:pt x="3433216" y="2369934"/>
                  </a:lnTo>
                  <a:lnTo>
                    <a:pt x="3431146" y="2366226"/>
                  </a:lnTo>
                  <a:lnTo>
                    <a:pt x="3429355" y="2363012"/>
                  </a:lnTo>
                  <a:lnTo>
                    <a:pt x="3424072" y="2359380"/>
                  </a:lnTo>
                  <a:lnTo>
                    <a:pt x="3424072" y="2388933"/>
                  </a:lnTo>
                  <a:lnTo>
                    <a:pt x="3420541" y="2394839"/>
                  </a:lnTo>
                  <a:lnTo>
                    <a:pt x="3412693" y="2396985"/>
                  </a:lnTo>
                  <a:lnTo>
                    <a:pt x="3408527" y="2367699"/>
                  </a:lnTo>
                  <a:lnTo>
                    <a:pt x="3408324" y="2366226"/>
                  </a:lnTo>
                  <a:lnTo>
                    <a:pt x="3416223" y="2366835"/>
                  </a:lnTo>
                  <a:lnTo>
                    <a:pt x="3421659" y="2371928"/>
                  </a:lnTo>
                  <a:lnTo>
                    <a:pt x="3424072" y="2388933"/>
                  </a:lnTo>
                  <a:lnTo>
                    <a:pt x="3424072" y="2359380"/>
                  </a:lnTo>
                  <a:lnTo>
                    <a:pt x="3416363" y="2354059"/>
                  </a:lnTo>
                  <a:lnTo>
                    <a:pt x="3408667" y="2352383"/>
                  </a:lnTo>
                  <a:lnTo>
                    <a:pt x="3390519" y="2354961"/>
                  </a:lnTo>
                  <a:lnTo>
                    <a:pt x="3383610" y="2358936"/>
                  </a:lnTo>
                  <a:lnTo>
                    <a:pt x="3374199" y="2371991"/>
                  </a:lnTo>
                  <a:lnTo>
                    <a:pt x="3372459" y="2379942"/>
                  </a:lnTo>
                  <a:lnTo>
                    <a:pt x="3373793" y="2389403"/>
                  </a:lnTo>
                  <a:lnTo>
                    <a:pt x="3375533" y="2396363"/>
                  </a:lnTo>
                  <a:lnTo>
                    <a:pt x="3378657" y="2402344"/>
                  </a:lnTo>
                  <a:lnTo>
                    <a:pt x="3383178" y="2407386"/>
                  </a:lnTo>
                  <a:lnTo>
                    <a:pt x="3389109" y="2411476"/>
                  </a:lnTo>
                  <a:lnTo>
                    <a:pt x="3395764" y="2402484"/>
                  </a:lnTo>
                  <a:lnTo>
                    <a:pt x="3390036" y="2399398"/>
                  </a:lnTo>
                  <a:lnTo>
                    <a:pt x="3386721" y="2394585"/>
                  </a:lnTo>
                  <a:lnTo>
                    <a:pt x="3384346" y="2377910"/>
                  </a:lnTo>
                  <a:lnTo>
                    <a:pt x="3388283" y="2369997"/>
                  </a:lnTo>
                  <a:lnTo>
                    <a:pt x="3397148" y="2367699"/>
                  </a:lnTo>
                  <a:lnTo>
                    <a:pt x="3403320" y="2411184"/>
                  </a:lnTo>
                  <a:lnTo>
                    <a:pt x="3406876" y="2411145"/>
                  </a:lnTo>
                  <a:lnTo>
                    <a:pt x="3432251" y="2396985"/>
                  </a:lnTo>
                  <a:lnTo>
                    <a:pt x="3434143" y="2394293"/>
                  </a:lnTo>
                  <a:lnTo>
                    <a:pt x="3435693" y="2387396"/>
                  </a:lnTo>
                  <a:close/>
                </a:path>
                <a:path w="5657850" h="3278504">
                  <a:moveTo>
                    <a:pt x="3446056" y="2470175"/>
                  </a:moveTo>
                  <a:lnTo>
                    <a:pt x="3444697" y="2460587"/>
                  </a:lnTo>
                  <a:lnTo>
                    <a:pt x="3444240" y="2457335"/>
                  </a:lnTo>
                  <a:lnTo>
                    <a:pt x="3421253" y="2460587"/>
                  </a:lnTo>
                  <a:lnTo>
                    <a:pt x="3417481" y="2434107"/>
                  </a:lnTo>
                  <a:lnTo>
                    <a:pt x="3417252" y="2432431"/>
                  </a:lnTo>
                  <a:lnTo>
                    <a:pt x="3440239" y="2429167"/>
                  </a:lnTo>
                  <a:lnTo>
                    <a:pt x="3438410" y="2416327"/>
                  </a:lnTo>
                  <a:lnTo>
                    <a:pt x="3379838" y="2424633"/>
                  </a:lnTo>
                  <a:lnTo>
                    <a:pt x="3381654" y="2437473"/>
                  </a:lnTo>
                  <a:lnTo>
                    <a:pt x="3405428" y="2434107"/>
                  </a:lnTo>
                  <a:lnTo>
                    <a:pt x="3409416" y="2462276"/>
                  </a:lnTo>
                  <a:lnTo>
                    <a:pt x="3385655" y="2465641"/>
                  </a:lnTo>
                  <a:lnTo>
                    <a:pt x="3387471" y="2478481"/>
                  </a:lnTo>
                  <a:lnTo>
                    <a:pt x="3446056" y="2470175"/>
                  </a:lnTo>
                  <a:close/>
                </a:path>
                <a:path w="5657850" h="3278504">
                  <a:moveTo>
                    <a:pt x="3453333" y="2518664"/>
                  </a:moveTo>
                  <a:lnTo>
                    <a:pt x="3453092" y="2510066"/>
                  </a:lnTo>
                  <a:lnTo>
                    <a:pt x="3451822" y="2501074"/>
                  </a:lnTo>
                  <a:lnTo>
                    <a:pt x="3449472" y="2496959"/>
                  </a:lnTo>
                  <a:lnTo>
                    <a:pt x="3447834" y="2494064"/>
                  </a:lnTo>
                  <a:lnTo>
                    <a:pt x="3434715" y="2484196"/>
                  </a:lnTo>
                  <a:lnTo>
                    <a:pt x="3426993" y="2482418"/>
                  </a:lnTo>
                  <a:lnTo>
                    <a:pt x="3409073" y="2484958"/>
                  </a:lnTo>
                  <a:lnTo>
                    <a:pt x="3402050" y="2488946"/>
                  </a:lnTo>
                  <a:lnTo>
                    <a:pt x="3392640" y="2502001"/>
                  </a:lnTo>
                  <a:lnTo>
                    <a:pt x="3390912" y="2510066"/>
                  </a:lnTo>
                  <a:lnTo>
                    <a:pt x="3392259" y="2519527"/>
                  </a:lnTo>
                  <a:lnTo>
                    <a:pt x="3394316" y="2527096"/>
                  </a:lnTo>
                  <a:lnTo>
                    <a:pt x="3398139" y="2533751"/>
                  </a:lnTo>
                  <a:lnTo>
                    <a:pt x="3403511" y="2539073"/>
                  </a:lnTo>
                  <a:lnTo>
                    <a:pt x="3410242" y="2542603"/>
                  </a:lnTo>
                  <a:lnTo>
                    <a:pt x="3414801" y="2532646"/>
                  </a:lnTo>
                  <a:lnTo>
                    <a:pt x="3408756" y="2529713"/>
                  </a:lnTo>
                  <a:lnTo>
                    <a:pt x="3405251" y="2525268"/>
                  </a:lnTo>
                  <a:lnTo>
                    <a:pt x="3403549" y="2513215"/>
                  </a:lnTo>
                  <a:lnTo>
                    <a:pt x="3404679" y="2508224"/>
                  </a:lnTo>
                  <a:lnTo>
                    <a:pt x="3407676" y="2504236"/>
                  </a:lnTo>
                  <a:lnTo>
                    <a:pt x="3410648" y="2500134"/>
                  </a:lnTo>
                  <a:lnTo>
                    <a:pt x="3414788" y="2497709"/>
                  </a:lnTo>
                  <a:lnTo>
                    <a:pt x="3420084" y="2496959"/>
                  </a:lnTo>
                  <a:lnTo>
                    <a:pt x="3427780" y="2497226"/>
                  </a:lnTo>
                  <a:lnTo>
                    <a:pt x="3434207" y="2500134"/>
                  </a:lnTo>
                  <a:lnTo>
                    <a:pt x="3438829" y="2505316"/>
                  </a:lnTo>
                  <a:lnTo>
                    <a:pt x="3441242" y="2512453"/>
                  </a:lnTo>
                  <a:lnTo>
                    <a:pt x="3442131" y="2518664"/>
                  </a:lnTo>
                  <a:lnTo>
                    <a:pt x="3440239" y="2523985"/>
                  </a:lnTo>
                  <a:lnTo>
                    <a:pt x="3435718" y="2528532"/>
                  </a:lnTo>
                  <a:lnTo>
                    <a:pt x="3443389" y="2537218"/>
                  </a:lnTo>
                  <a:lnTo>
                    <a:pt x="3448266" y="2532507"/>
                  </a:lnTo>
                  <a:lnTo>
                    <a:pt x="3451656" y="2526207"/>
                  </a:lnTo>
                  <a:lnTo>
                    <a:pt x="3453333" y="2518664"/>
                  </a:lnTo>
                  <a:close/>
                </a:path>
                <a:path w="5657850" h="3278504">
                  <a:moveTo>
                    <a:pt x="3464166" y="2597823"/>
                  </a:moveTo>
                  <a:lnTo>
                    <a:pt x="3461778" y="2581033"/>
                  </a:lnTo>
                  <a:lnTo>
                    <a:pt x="3451847" y="2573070"/>
                  </a:lnTo>
                  <a:lnTo>
                    <a:pt x="3437026" y="2561171"/>
                  </a:lnTo>
                  <a:lnTo>
                    <a:pt x="3434410" y="2559062"/>
                  </a:lnTo>
                  <a:lnTo>
                    <a:pt x="3458184" y="2555684"/>
                  </a:lnTo>
                  <a:lnTo>
                    <a:pt x="3456368" y="2542844"/>
                  </a:lnTo>
                  <a:lnTo>
                    <a:pt x="3397783" y="2551150"/>
                  </a:lnTo>
                  <a:lnTo>
                    <a:pt x="3399599" y="2564003"/>
                  </a:lnTo>
                  <a:lnTo>
                    <a:pt x="3419538" y="2561171"/>
                  </a:lnTo>
                  <a:lnTo>
                    <a:pt x="3424313" y="2564866"/>
                  </a:lnTo>
                  <a:lnTo>
                    <a:pt x="3403384" y="2590698"/>
                  </a:lnTo>
                  <a:lnTo>
                    <a:pt x="3405721" y="2607145"/>
                  </a:lnTo>
                  <a:lnTo>
                    <a:pt x="3433635" y="2573070"/>
                  </a:lnTo>
                  <a:lnTo>
                    <a:pt x="3464166" y="2597823"/>
                  </a:lnTo>
                  <a:close/>
                </a:path>
                <a:path w="5657850" h="3278504">
                  <a:moveTo>
                    <a:pt x="3469665" y="2626931"/>
                  </a:moveTo>
                  <a:lnTo>
                    <a:pt x="3468052" y="2619921"/>
                  </a:lnTo>
                  <a:lnTo>
                    <a:pt x="3465398" y="2613456"/>
                  </a:lnTo>
                  <a:lnTo>
                    <a:pt x="3461816" y="2607907"/>
                  </a:lnTo>
                  <a:lnTo>
                    <a:pt x="3457511" y="2603601"/>
                  </a:lnTo>
                  <a:lnTo>
                    <a:pt x="3448939" y="2611247"/>
                  </a:lnTo>
                  <a:lnTo>
                    <a:pt x="3453879" y="2616060"/>
                  </a:lnTo>
                  <a:lnTo>
                    <a:pt x="3456698" y="2621407"/>
                  </a:lnTo>
                  <a:lnTo>
                    <a:pt x="3458794" y="2636177"/>
                  </a:lnTo>
                  <a:lnTo>
                    <a:pt x="3458692" y="2636418"/>
                  </a:lnTo>
                  <a:lnTo>
                    <a:pt x="3455047" y="2640495"/>
                  </a:lnTo>
                  <a:lnTo>
                    <a:pt x="3446132" y="2641650"/>
                  </a:lnTo>
                  <a:lnTo>
                    <a:pt x="3446691" y="2638348"/>
                  </a:lnTo>
                  <a:lnTo>
                    <a:pt x="3446678" y="2634208"/>
                  </a:lnTo>
                  <a:lnTo>
                    <a:pt x="3436048" y="2608326"/>
                  </a:lnTo>
                  <a:lnTo>
                    <a:pt x="3436048" y="2636177"/>
                  </a:lnTo>
                  <a:lnTo>
                    <a:pt x="3435997" y="2639860"/>
                  </a:lnTo>
                  <a:lnTo>
                    <a:pt x="3435426" y="2643162"/>
                  </a:lnTo>
                  <a:lnTo>
                    <a:pt x="3429787" y="2643962"/>
                  </a:lnTo>
                  <a:lnTo>
                    <a:pt x="3423996" y="2641219"/>
                  </a:lnTo>
                  <a:lnTo>
                    <a:pt x="3420567" y="2636418"/>
                  </a:lnTo>
                  <a:lnTo>
                    <a:pt x="3418675" y="2623121"/>
                  </a:lnTo>
                  <a:lnTo>
                    <a:pt x="3420897" y="2618562"/>
                  </a:lnTo>
                  <a:lnTo>
                    <a:pt x="3430701" y="2617165"/>
                  </a:lnTo>
                  <a:lnTo>
                    <a:pt x="3434029" y="2621978"/>
                  </a:lnTo>
                  <a:lnTo>
                    <a:pt x="3436048" y="2636177"/>
                  </a:lnTo>
                  <a:lnTo>
                    <a:pt x="3436048" y="2608326"/>
                  </a:lnTo>
                  <a:lnTo>
                    <a:pt x="3431971" y="2605417"/>
                  </a:lnTo>
                  <a:lnTo>
                    <a:pt x="3423526" y="2604617"/>
                  </a:lnTo>
                  <a:lnTo>
                    <a:pt x="3416084" y="2607208"/>
                  </a:lnTo>
                  <a:lnTo>
                    <a:pt x="3410877" y="2612326"/>
                  </a:lnTo>
                  <a:lnTo>
                    <a:pt x="3408108" y="2619565"/>
                  </a:lnTo>
                  <a:lnTo>
                    <a:pt x="3408172" y="2629370"/>
                  </a:lnTo>
                  <a:lnTo>
                    <a:pt x="3409137" y="2636177"/>
                  </a:lnTo>
                  <a:lnTo>
                    <a:pt x="3409213" y="2636418"/>
                  </a:lnTo>
                  <a:lnTo>
                    <a:pt x="3412401" y="2642057"/>
                  </a:lnTo>
                  <a:lnTo>
                    <a:pt x="3417735" y="2645676"/>
                  </a:lnTo>
                  <a:lnTo>
                    <a:pt x="3411309" y="2646578"/>
                  </a:lnTo>
                  <a:lnTo>
                    <a:pt x="3413137" y="2659430"/>
                  </a:lnTo>
                  <a:lnTo>
                    <a:pt x="3448964" y="2654338"/>
                  </a:lnTo>
                  <a:lnTo>
                    <a:pt x="3458959" y="2651302"/>
                  </a:lnTo>
                  <a:lnTo>
                    <a:pt x="3465868" y="2645575"/>
                  </a:lnTo>
                  <a:lnTo>
                    <a:pt x="3466579" y="2643962"/>
                  </a:lnTo>
                  <a:lnTo>
                    <a:pt x="3467595" y="2641650"/>
                  </a:lnTo>
                  <a:lnTo>
                    <a:pt x="3469500" y="2637371"/>
                  </a:lnTo>
                  <a:lnTo>
                    <a:pt x="3469665" y="2626931"/>
                  </a:lnTo>
                  <a:close/>
                </a:path>
                <a:path w="5657850" h="3278504">
                  <a:moveTo>
                    <a:pt x="3480282" y="2711500"/>
                  </a:moveTo>
                  <a:lnTo>
                    <a:pt x="3479012" y="2702547"/>
                  </a:lnTo>
                  <a:lnTo>
                    <a:pt x="3476866" y="2687396"/>
                  </a:lnTo>
                  <a:lnTo>
                    <a:pt x="3473996" y="2676728"/>
                  </a:lnTo>
                  <a:lnTo>
                    <a:pt x="3473780" y="2675928"/>
                  </a:lnTo>
                  <a:lnTo>
                    <a:pt x="3468636" y="2668397"/>
                  </a:lnTo>
                  <a:lnTo>
                    <a:pt x="3466528" y="2667203"/>
                  </a:lnTo>
                  <a:lnTo>
                    <a:pt x="3466528" y="2700350"/>
                  </a:lnTo>
                  <a:lnTo>
                    <a:pt x="3451098" y="2702547"/>
                  </a:lnTo>
                  <a:lnTo>
                    <a:pt x="3448266" y="2682608"/>
                  </a:lnTo>
                  <a:lnTo>
                    <a:pt x="3449663" y="2680043"/>
                  </a:lnTo>
                  <a:lnTo>
                    <a:pt x="3450729" y="2678112"/>
                  </a:lnTo>
                  <a:lnTo>
                    <a:pt x="3460521" y="2676728"/>
                  </a:lnTo>
                  <a:lnTo>
                    <a:pt x="3463658" y="2680182"/>
                  </a:lnTo>
                  <a:lnTo>
                    <a:pt x="3466528" y="2700350"/>
                  </a:lnTo>
                  <a:lnTo>
                    <a:pt x="3466528" y="2667203"/>
                  </a:lnTo>
                  <a:lnTo>
                    <a:pt x="3461842" y="2664549"/>
                  </a:lnTo>
                  <a:lnTo>
                    <a:pt x="3453803" y="2664117"/>
                  </a:lnTo>
                  <a:lnTo>
                    <a:pt x="3444786" y="2665399"/>
                  </a:lnTo>
                  <a:lnTo>
                    <a:pt x="3438652" y="2671546"/>
                  </a:lnTo>
                  <a:lnTo>
                    <a:pt x="3437902" y="2680043"/>
                  </a:lnTo>
                  <a:lnTo>
                    <a:pt x="3414090" y="2666187"/>
                  </a:lnTo>
                  <a:lnTo>
                    <a:pt x="3416223" y="2681173"/>
                  </a:lnTo>
                  <a:lnTo>
                    <a:pt x="3437598" y="2693301"/>
                  </a:lnTo>
                  <a:lnTo>
                    <a:pt x="3439147" y="2704236"/>
                  </a:lnTo>
                  <a:lnTo>
                    <a:pt x="3419881" y="2706967"/>
                  </a:lnTo>
                  <a:lnTo>
                    <a:pt x="3421697" y="2719819"/>
                  </a:lnTo>
                  <a:lnTo>
                    <a:pt x="3480282" y="2711500"/>
                  </a:lnTo>
                  <a:close/>
                </a:path>
                <a:path w="5657850" h="3278504">
                  <a:moveTo>
                    <a:pt x="5115179" y="3175368"/>
                  </a:moveTo>
                  <a:lnTo>
                    <a:pt x="5099278" y="3177502"/>
                  </a:lnTo>
                  <a:lnTo>
                    <a:pt x="5087442" y="3225673"/>
                  </a:lnTo>
                  <a:lnTo>
                    <a:pt x="5057965" y="3183064"/>
                  </a:lnTo>
                  <a:lnTo>
                    <a:pt x="5040757" y="3185376"/>
                  </a:lnTo>
                  <a:lnTo>
                    <a:pt x="5082692" y="3244621"/>
                  </a:lnTo>
                  <a:lnTo>
                    <a:pt x="5081168" y="3251060"/>
                  </a:lnTo>
                  <a:lnTo>
                    <a:pt x="5079187" y="3259023"/>
                  </a:lnTo>
                  <a:lnTo>
                    <a:pt x="5076050" y="3263290"/>
                  </a:lnTo>
                  <a:lnTo>
                    <a:pt x="5070830" y="3263989"/>
                  </a:lnTo>
                  <a:lnTo>
                    <a:pt x="5069891" y="3263849"/>
                  </a:lnTo>
                  <a:lnTo>
                    <a:pt x="5068900" y="3263455"/>
                  </a:lnTo>
                  <a:lnTo>
                    <a:pt x="5064747" y="3276892"/>
                  </a:lnTo>
                  <a:lnTo>
                    <a:pt x="5067528" y="3277844"/>
                  </a:lnTo>
                  <a:lnTo>
                    <a:pt x="5070741" y="3278060"/>
                  </a:lnTo>
                  <a:lnTo>
                    <a:pt x="5080000" y="3276816"/>
                  </a:lnTo>
                  <a:lnTo>
                    <a:pt x="5084407" y="3274110"/>
                  </a:lnTo>
                  <a:lnTo>
                    <a:pt x="5087886" y="3269399"/>
                  </a:lnTo>
                  <a:lnTo>
                    <a:pt x="5090350" y="3265157"/>
                  </a:lnTo>
                  <a:lnTo>
                    <a:pt x="5090858" y="3263989"/>
                  </a:lnTo>
                  <a:lnTo>
                    <a:pt x="5092751" y="3259658"/>
                  </a:lnTo>
                  <a:lnTo>
                    <a:pt x="5095113" y="3252863"/>
                  </a:lnTo>
                  <a:lnTo>
                    <a:pt x="5097462" y="3244621"/>
                  </a:lnTo>
                  <a:lnTo>
                    <a:pt x="5102314" y="3225673"/>
                  </a:lnTo>
                  <a:lnTo>
                    <a:pt x="5115179" y="3175368"/>
                  </a:lnTo>
                  <a:close/>
                </a:path>
                <a:path w="5657850" h="3278504">
                  <a:moveTo>
                    <a:pt x="5185676" y="3234880"/>
                  </a:moveTo>
                  <a:lnTo>
                    <a:pt x="5178679" y="3182924"/>
                  </a:lnTo>
                  <a:lnTo>
                    <a:pt x="5176558" y="3167113"/>
                  </a:lnTo>
                  <a:lnTo>
                    <a:pt x="5123129" y="3174301"/>
                  </a:lnTo>
                  <a:lnTo>
                    <a:pt x="5125720" y="3193592"/>
                  </a:lnTo>
                  <a:lnTo>
                    <a:pt x="5126875" y="3212630"/>
                  </a:lnTo>
                  <a:lnTo>
                    <a:pt x="5124793" y="3223920"/>
                  </a:lnTo>
                  <a:lnTo>
                    <a:pt x="5120564" y="3229343"/>
                  </a:lnTo>
                  <a:lnTo>
                    <a:pt x="5115331" y="3230803"/>
                  </a:lnTo>
                  <a:lnTo>
                    <a:pt x="5118366" y="3244469"/>
                  </a:lnTo>
                  <a:lnTo>
                    <a:pt x="5129746" y="3241675"/>
                  </a:lnTo>
                  <a:lnTo>
                    <a:pt x="5137874" y="3233763"/>
                  </a:lnTo>
                  <a:lnTo>
                    <a:pt x="5141900" y="3219259"/>
                  </a:lnTo>
                  <a:lnTo>
                    <a:pt x="5140998" y="3196704"/>
                  </a:lnTo>
                  <a:lnTo>
                    <a:pt x="5139575" y="3186150"/>
                  </a:lnTo>
                  <a:lnTo>
                    <a:pt x="5163566" y="3182924"/>
                  </a:lnTo>
                  <a:lnTo>
                    <a:pt x="5170817" y="3236874"/>
                  </a:lnTo>
                  <a:lnTo>
                    <a:pt x="5185676" y="3234880"/>
                  </a:lnTo>
                  <a:close/>
                </a:path>
                <a:path w="5657850" h="3278504">
                  <a:moveTo>
                    <a:pt x="5218849" y="3226041"/>
                  </a:moveTo>
                  <a:lnTo>
                    <a:pt x="5217515" y="3216135"/>
                  </a:lnTo>
                  <a:lnTo>
                    <a:pt x="5212181" y="3211944"/>
                  </a:lnTo>
                  <a:lnTo>
                    <a:pt x="5200320" y="3213531"/>
                  </a:lnTo>
                  <a:lnTo>
                    <a:pt x="5196522" y="3218827"/>
                  </a:lnTo>
                  <a:lnTo>
                    <a:pt x="5197868" y="3228860"/>
                  </a:lnTo>
                  <a:lnTo>
                    <a:pt x="5202783" y="3232848"/>
                  </a:lnTo>
                  <a:lnTo>
                    <a:pt x="5214899" y="3231210"/>
                  </a:lnTo>
                  <a:lnTo>
                    <a:pt x="5218849" y="3226041"/>
                  </a:lnTo>
                  <a:close/>
                </a:path>
                <a:path w="5657850" h="3278504">
                  <a:moveTo>
                    <a:pt x="5314988" y="3139732"/>
                  </a:moveTo>
                  <a:lnTo>
                    <a:pt x="5312981" y="3124873"/>
                  </a:lnTo>
                  <a:lnTo>
                    <a:pt x="5246522" y="3133814"/>
                  </a:lnTo>
                  <a:lnTo>
                    <a:pt x="5258790" y="3225050"/>
                  </a:lnTo>
                  <a:lnTo>
                    <a:pt x="5274564" y="3222929"/>
                  </a:lnTo>
                  <a:lnTo>
                    <a:pt x="5264289" y="3146552"/>
                  </a:lnTo>
                  <a:lnTo>
                    <a:pt x="5314988" y="3139732"/>
                  </a:lnTo>
                  <a:close/>
                </a:path>
                <a:path w="5657850" h="3278504">
                  <a:moveTo>
                    <a:pt x="5377586" y="3181858"/>
                  </a:moveTo>
                  <a:lnTo>
                    <a:pt x="5361864" y="3149371"/>
                  </a:lnTo>
                  <a:lnTo>
                    <a:pt x="5361864" y="3176549"/>
                  </a:lnTo>
                  <a:lnTo>
                    <a:pt x="5361521" y="3185541"/>
                  </a:lnTo>
                  <a:lnTo>
                    <a:pt x="5358142" y="3192856"/>
                  </a:lnTo>
                  <a:lnTo>
                    <a:pt x="5352097" y="3198076"/>
                  </a:lnTo>
                  <a:lnTo>
                    <a:pt x="5343753" y="3200743"/>
                  </a:lnTo>
                  <a:lnTo>
                    <a:pt x="5337632" y="3201568"/>
                  </a:lnTo>
                  <a:lnTo>
                    <a:pt x="5332273" y="3200171"/>
                  </a:lnTo>
                  <a:lnTo>
                    <a:pt x="5327942" y="3196640"/>
                  </a:lnTo>
                  <a:lnTo>
                    <a:pt x="5323484" y="3193123"/>
                  </a:lnTo>
                  <a:lnTo>
                    <a:pt x="5320855" y="3188297"/>
                  </a:lnTo>
                  <a:lnTo>
                    <a:pt x="5320030" y="3182175"/>
                  </a:lnTo>
                  <a:lnTo>
                    <a:pt x="5320385" y="3173120"/>
                  </a:lnTo>
                  <a:lnTo>
                    <a:pt x="5323802" y="3165754"/>
                  </a:lnTo>
                  <a:lnTo>
                    <a:pt x="5329821" y="3160522"/>
                  </a:lnTo>
                  <a:lnTo>
                    <a:pt x="5337988" y="3157867"/>
                  </a:lnTo>
                  <a:lnTo>
                    <a:pt x="5343982" y="3157055"/>
                  </a:lnTo>
                  <a:lnTo>
                    <a:pt x="5349202" y="3158350"/>
                  </a:lnTo>
                  <a:lnTo>
                    <a:pt x="5353761" y="3161715"/>
                  </a:lnTo>
                  <a:lnTo>
                    <a:pt x="5358346" y="3165221"/>
                  </a:lnTo>
                  <a:lnTo>
                    <a:pt x="5361000" y="3170161"/>
                  </a:lnTo>
                  <a:lnTo>
                    <a:pt x="5361864" y="3176549"/>
                  </a:lnTo>
                  <a:lnTo>
                    <a:pt x="5361864" y="3149371"/>
                  </a:lnTo>
                  <a:lnTo>
                    <a:pt x="5357622" y="3146818"/>
                  </a:lnTo>
                  <a:lnTo>
                    <a:pt x="5351018" y="3144558"/>
                  </a:lnTo>
                  <a:lnTo>
                    <a:pt x="5343855" y="3143643"/>
                  </a:lnTo>
                  <a:lnTo>
                    <a:pt x="5336133" y="3144050"/>
                  </a:lnTo>
                  <a:lnTo>
                    <a:pt x="5305285" y="3169831"/>
                  </a:lnTo>
                  <a:lnTo>
                    <a:pt x="5304282" y="3176790"/>
                  </a:lnTo>
                  <a:lnTo>
                    <a:pt x="5304650" y="3184245"/>
                  </a:lnTo>
                  <a:lnTo>
                    <a:pt x="5330876" y="3213976"/>
                  </a:lnTo>
                  <a:lnTo>
                    <a:pt x="5337975" y="3214954"/>
                  </a:lnTo>
                  <a:lnTo>
                    <a:pt x="5345620" y="3214560"/>
                  </a:lnTo>
                  <a:lnTo>
                    <a:pt x="5353177" y="3212909"/>
                  </a:lnTo>
                  <a:lnTo>
                    <a:pt x="5359832" y="3210090"/>
                  </a:lnTo>
                  <a:lnTo>
                    <a:pt x="5365597" y="3206115"/>
                  </a:lnTo>
                  <a:lnTo>
                    <a:pt x="5369915" y="3201568"/>
                  </a:lnTo>
                  <a:lnTo>
                    <a:pt x="5370461" y="3200997"/>
                  </a:lnTo>
                  <a:lnTo>
                    <a:pt x="5374183" y="3195104"/>
                  </a:lnTo>
                  <a:lnTo>
                    <a:pt x="5376570" y="3188728"/>
                  </a:lnTo>
                  <a:lnTo>
                    <a:pt x="5377586" y="3181858"/>
                  </a:lnTo>
                  <a:close/>
                </a:path>
                <a:path w="5657850" h="3278504">
                  <a:moveTo>
                    <a:pt x="5436336" y="3146234"/>
                  </a:moveTo>
                  <a:lnTo>
                    <a:pt x="5434482" y="3132417"/>
                  </a:lnTo>
                  <a:lnTo>
                    <a:pt x="5383390" y="3139287"/>
                  </a:lnTo>
                  <a:lnTo>
                    <a:pt x="5392509" y="3207067"/>
                  </a:lnTo>
                  <a:lnTo>
                    <a:pt x="5407368" y="3205061"/>
                  </a:lnTo>
                  <a:lnTo>
                    <a:pt x="5400103" y="3151111"/>
                  </a:lnTo>
                  <a:lnTo>
                    <a:pt x="5436336" y="3146234"/>
                  </a:lnTo>
                  <a:close/>
                </a:path>
                <a:path w="5657850" h="3278504">
                  <a:moveTo>
                    <a:pt x="5513781" y="3163544"/>
                  </a:moveTo>
                  <a:lnTo>
                    <a:pt x="5498058" y="3131045"/>
                  </a:lnTo>
                  <a:lnTo>
                    <a:pt x="5498058" y="3158236"/>
                  </a:lnTo>
                  <a:lnTo>
                    <a:pt x="5497715" y="3167227"/>
                  </a:lnTo>
                  <a:lnTo>
                    <a:pt x="5494337" y="3174542"/>
                  </a:lnTo>
                  <a:lnTo>
                    <a:pt x="5488292" y="3179762"/>
                  </a:lnTo>
                  <a:lnTo>
                    <a:pt x="5479948" y="3182429"/>
                  </a:lnTo>
                  <a:lnTo>
                    <a:pt x="5473827" y="3183255"/>
                  </a:lnTo>
                  <a:lnTo>
                    <a:pt x="5468467" y="3181845"/>
                  </a:lnTo>
                  <a:lnTo>
                    <a:pt x="5464137" y="3178314"/>
                  </a:lnTo>
                  <a:lnTo>
                    <a:pt x="5459679" y="3174796"/>
                  </a:lnTo>
                  <a:lnTo>
                    <a:pt x="5457050" y="3169983"/>
                  </a:lnTo>
                  <a:lnTo>
                    <a:pt x="5456225" y="3163862"/>
                  </a:lnTo>
                  <a:lnTo>
                    <a:pt x="5456580" y="3154807"/>
                  </a:lnTo>
                  <a:lnTo>
                    <a:pt x="5459996" y="3147441"/>
                  </a:lnTo>
                  <a:lnTo>
                    <a:pt x="5466016" y="3142208"/>
                  </a:lnTo>
                  <a:lnTo>
                    <a:pt x="5474182" y="3139554"/>
                  </a:lnTo>
                  <a:lnTo>
                    <a:pt x="5480177" y="3138741"/>
                  </a:lnTo>
                  <a:lnTo>
                    <a:pt x="5485396" y="3140037"/>
                  </a:lnTo>
                  <a:lnTo>
                    <a:pt x="5489956" y="3143402"/>
                  </a:lnTo>
                  <a:lnTo>
                    <a:pt x="5494540" y="3146895"/>
                  </a:lnTo>
                  <a:lnTo>
                    <a:pt x="5497195" y="3151848"/>
                  </a:lnTo>
                  <a:lnTo>
                    <a:pt x="5498058" y="3158236"/>
                  </a:lnTo>
                  <a:lnTo>
                    <a:pt x="5498058" y="3131045"/>
                  </a:lnTo>
                  <a:lnTo>
                    <a:pt x="5493804" y="3128505"/>
                  </a:lnTo>
                  <a:lnTo>
                    <a:pt x="5487213" y="3126244"/>
                  </a:lnTo>
                  <a:lnTo>
                    <a:pt x="5480050" y="3125330"/>
                  </a:lnTo>
                  <a:lnTo>
                    <a:pt x="5472328" y="3125736"/>
                  </a:lnTo>
                  <a:lnTo>
                    <a:pt x="5441493" y="3151517"/>
                  </a:lnTo>
                  <a:lnTo>
                    <a:pt x="5440477" y="3158464"/>
                  </a:lnTo>
                  <a:lnTo>
                    <a:pt x="5440845" y="3165932"/>
                  </a:lnTo>
                  <a:lnTo>
                    <a:pt x="5467070" y="3195650"/>
                  </a:lnTo>
                  <a:lnTo>
                    <a:pt x="5474157" y="3196628"/>
                  </a:lnTo>
                  <a:lnTo>
                    <a:pt x="5481802" y="3196234"/>
                  </a:lnTo>
                  <a:lnTo>
                    <a:pt x="5489359" y="3194583"/>
                  </a:lnTo>
                  <a:lnTo>
                    <a:pt x="5496026" y="3191764"/>
                  </a:lnTo>
                  <a:lnTo>
                    <a:pt x="5501779" y="3187789"/>
                  </a:lnTo>
                  <a:lnTo>
                    <a:pt x="5506110" y="3183255"/>
                  </a:lnTo>
                  <a:lnTo>
                    <a:pt x="5506656" y="3182683"/>
                  </a:lnTo>
                  <a:lnTo>
                    <a:pt x="5510377" y="3176790"/>
                  </a:lnTo>
                  <a:lnTo>
                    <a:pt x="5512765" y="3170402"/>
                  </a:lnTo>
                  <a:lnTo>
                    <a:pt x="5513781" y="3163544"/>
                  </a:lnTo>
                  <a:close/>
                </a:path>
                <a:path w="5657850" h="3278504">
                  <a:moveTo>
                    <a:pt x="5587352" y="3180854"/>
                  </a:moveTo>
                  <a:lnTo>
                    <a:pt x="5580354" y="3128899"/>
                  </a:lnTo>
                  <a:lnTo>
                    <a:pt x="5578233" y="3113087"/>
                  </a:lnTo>
                  <a:lnTo>
                    <a:pt x="5524805" y="3120275"/>
                  </a:lnTo>
                  <a:lnTo>
                    <a:pt x="5527395" y="3139554"/>
                  </a:lnTo>
                  <a:lnTo>
                    <a:pt x="5528551" y="3158604"/>
                  </a:lnTo>
                  <a:lnTo>
                    <a:pt x="5526456" y="3169894"/>
                  </a:lnTo>
                  <a:lnTo>
                    <a:pt x="5522226" y="3175317"/>
                  </a:lnTo>
                  <a:lnTo>
                    <a:pt x="5517007" y="3176778"/>
                  </a:lnTo>
                  <a:lnTo>
                    <a:pt x="5520042" y="3190443"/>
                  </a:lnTo>
                  <a:lnTo>
                    <a:pt x="5531421" y="3187662"/>
                  </a:lnTo>
                  <a:lnTo>
                    <a:pt x="5539537" y="3179749"/>
                  </a:lnTo>
                  <a:lnTo>
                    <a:pt x="5543562" y="3165246"/>
                  </a:lnTo>
                  <a:lnTo>
                    <a:pt x="5542673" y="3142678"/>
                  </a:lnTo>
                  <a:lnTo>
                    <a:pt x="5541251" y="3132124"/>
                  </a:lnTo>
                  <a:lnTo>
                    <a:pt x="5565229" y="3128899"/>
                  </a:lnTo>
                  <a:lnTo>
                    <a:pt x="5572493" y="3182848"/>
                  </a:lnTo>
                  <a:lnTo>
                    <a:pt x="5587352" y="3180854"/>
                  </a:lnTo>
                  <a:close/>
                </a:path>
                <a:path w="5657850" h="3278504">
                  <a:moveTo>
                    <a:pt x="5657596" y="3171406"/>
                  </a:moveTo>
                  <a:lnTo>
                    <a:pt x="5654853" y="3151111"/>
                  </a:lnTo>
                  <a:lnTo>
                    <a:pt x="5653417" y="3140405"/>
                  </a:lnTo>
                  <a:lnTo>
                    <a:pt x="5650598" y="3119450"/>
                  </a:lnTo>
                  <a:lnTo>
                    <a:pt x="5648477" y="3103638"/>
                  </a:lnTo>
                  <a:lnTo>
                    <a:pt x="5637885" y="3105073"/>
                  </a:lnTo>
                  <a:lnTo>
                    <a:pt x="5637885" y="3137306"/>
                  </a:lnTo>
                  <a:lnTo>
                    <a:pt x="5614809" y="3140405"/>
                  </a:lnTo>
                  <a:lnTo>
                    <a:pt x="5609653" y="3137509"/>
                  </a:lnTo>
                  <a:lnTo>
                    <a:pt x="5608117" y="3126181"/>
                  </a:lnTo>
                  <a:lnTo>
                    <a:pt x="5612155" y="3122587"/>
                  </a:lnTo>
                  <a:lnTo>
                    <a:pt x="5635485" y="3119450"/>
                  </a:lnTo>
                  <a:lnTo>
                    <a:pt x="5637885" y="3137306"/>
                  </a:lnTo>
                  <a:lnTo>
                    <a:pt x="5637885" y="3105073"/>
                  </a:lnTo>
                  <a:lnTo>
                    <a:pt x="5598553" y="3116745"/>
                  </a:lnTo>
                  <a:lnTo>
                    <a:pt x="5593499" y="3133852"/>
                  </a:lnTo>
                  <a:lnTo>
                    <a:pt x="5595556" y="3141014"/>
                  </a:lnTo>
                  <a:lnTo>
                    <a:pt x="5599481" y="3146666"/>
                  </a:lnTo>
                  <a:lnTo>
                    <a:pt x="5604967" y="3150539"/>
                  </a:lnTo>
                  <a:lnTo>
                    <a:pt x="5611774" y="3152356"/>
                  </a:lnTo>
                  <a:lnTo>
                    <a:pt x="5595556" y="3179749"/>
                  </a:lnTo>
                  <a:lnTo>
                    <a:pt x="5612892" y="3177413"/>
                  </a:lnTo>
                  <a:lnTo>
                    <a:pt x="5627090" y="3152813"/>
                  </a:lnTo>
                  <a:lnTo>
                    <a:pt x="5639740" y="3151111"/>
                  </a:lnTo>
                  <a:lnTo>
                    <a:pt x="5642737" y="3173399"/>
                  </a:lnTo>
                  <a:lnTo>
                    <a:pt x="5657596" y="3171406"/>
                  </a:lnTo>
                  <a:close/>
                </a:path>
              </a:pathLst>
            </a:custGeom>
            <a:solidFill>
              <a:srgbClr val="331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9673" y="2297836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89" h="336550">
                  <a:moveTo>
                    <a:pt x="580072" y="200964"/>
                  </a:moveTo>
                  <a:lnTo>
                    <a:pt x="441553" y="200964"/>
                  </a:lnTo>
                  <a:lnTo>
                    <a:pt x="724344" y="336384"/>
                  </a:lnTo>
                  <a:lnTo>
                    <a:pt x="580072" y="200964"/>
                  </a:lnTo>
                  <a:close/>
                </a:path>
                <a:path w="796289" h="336550">
                  <a:moveTo>
                    <a:pt x="695363" y="0"/>
                  </a:moveTo>
                  <a:lnTo>
                    <a:pt x="100482" y="0"/>
                  </a:lnTo>
                  <a:lnTo>
                    <a:pt x="61470" y="7929"/>
                  </a:lnTo>
                  <a:lnTo>
                    <a:pt x="29519" y="29519"/>
                  </a:lnTo>
                  <a:lnTo>
                    <a:pt x="7929" y="61470"/>
                  </a:lnTo>
                  <a:lnTo>
                    <a:pt x="0" y="100482"/>
                  </a:lnTo>
                  <a:lnTo>
                    <a:pt x="7927" y="139494"/>
                  </a:lnTo>
                  <a:lnTo>
                    <a:pt x="29514" y="171445"/>
                  </a:lnTo>
                  <a:lnTo>
                    <a:pt x="61464" y="193035"/>
                  </a:lnTo>
                  <a:lnTo>
                    <a:pt x="100482" y="200964"/>
                  </a:lnTo>
                  <a:lnTo>
                    <a:pt x="695363" y="200964"/>
                  </a:lnTo>
                  <a:lnTo>
                    <a:pt x="734380" y="193035"/>
                  </a:lnTo>
                  <a:lnTo>
                    <a:pt x="766330" y="171445"/>
                  </a:lnTo>
                  <a:lnTo>
                    <a:pt x="787917" y="139494"/>
                  </a:lnTo>
                  <a:lnTo>
                    <a:pt x="795845" y="100482"/>
                  </a:lnTo>
                  <a:lnTo>
                    <a:pt x="787913" y="61470"/>
                  </a:lnTo>
                  <a:lnTo>
                    <a:pt x="766321" y="29519"/>
                  </a:lnTo>
                  <a:lnTo>
                    <a:pt x="734369" y="7929"/>
                  </a:lnTo>
                  <a:lnTo>
                    <a:pt x="695363" y="0"/>
                  </a:lnTo>
                  <a:close/>
                </a:path>
              </a:pathLst>
            </a:custGeom>
            <a:solidFill>
              <a:srgbClr val="E1088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014470" y="2104123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90" h="336550">
                  <a:moveTo>
                    <a:pt x="354279" y="200964"/>
                  </a:moveTo>
                  <a:lnTo>
                    <a:pt x="215760" y="200964"/>
                  </a:lnTo>
                  <a:lnTo>
                    <a:pt x="71500" y="336384"/>
                  </a:lnTo>
                  <a:lnTo>
                    <a:pt x="354279" y="200964"/>
                  </a:lnTo>
                  <a:close/>
                </a:path>
                <a:path w="796290" h="336550">
                  <a:moveTo>
                    <a:pt x="695363" y="0"/>
                  </a:moveTo>
                  <a:lnTo>
                    <a:pt x="100469" y="0"/>
                  </a:lnTo>
                  <a:lnTo>
                    <a:pt x="61464" y="7927"/>
                  </a:lnTo>
                  <a:lnTo>
                    <a:pt x="29517" y="29514"/>
                  </a:lnTo>
                  <a:lnTo>
                    <a:pt x="7929" y="61464"/>
                  </a:lnTo>
                  <a:lnTo>
                    <a:pt x="0" y="100482"/>
                  </a:lnTo>
                  <a:lnTo>
                    <a:pt x="7927" y="139494"/>
                  </a:lnTo>
                  <a:lnTo>
                    <a:pt x="29513" y="171445"/>
                  </a:lnTo>
                  <a:lnTo>
                    <a:pt x="61459" y="193035"/>
                  </a:lnTo>
                  <a:lnTo>
                    <a:pt x="100469" y="200964"/>
                  </a:lnTo>
                  <a:lnTo>
                    <a:pt x="695363" y="200964"/>
                  </a:lnTo>
                  <a:lnTo>
                    <a:pt x="734373" y="193035"/>
                  </a:lnTo>
                  <a:lnTo>
                    <a:pt x="766319" y="171445"/>
                  </a:lnTo>
                  <a:lnTo>
                    <a:pt x="787905" y="139494"/>
                  </a:lnTo>
                  <a:lnTo>
                    <a:pt x="795832" y="100482"/>
                  </a:lnTo>
                  <a:lnTo>
                    <a:pt x="787903" y="61464"/>
                  </a:lnTo>
                  <a:lnTo>
                    <a:pt x="766314" y="29514"/>
                  </a:lnTo>
                  <a:lnTo>
                    <a:pt x="734367" y="7927"/>
                  </a:lnTo>
                  <a:lnTo>
                    <a:pt x="695363" y="0"/>
                  </a:lnTo>
                  <a:close/>
                </a:path>
              </a:pathLst>
            </a:custGeom>
            <a:solidFill>
              <a:srgbClr val="E1088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109200" y="2160028"/>
              <a:ext cx="627380" cy="94615"/>
            </a:xfrm>
            <a:custGeom>
              <a:avLst/>
              <a:gdLst/>
              <a:ahLst/>
              <a:cxnLst/>
              <a:rect l="l" t="t" r="r" b="b"/>
              <a:pathLst>
                <a:path w="627379" h="94614">
                  <a:moveTo>
                    <a:pt x="40906" y="19583"/>
                  </a:moveTo>
                  <a:lnTo>
                    <a:pt x="25653" y="19583"/>
                  </a:lnTo>
                  <a:lnTo>
                    <a:pt x="25653" y="93090"/>
                  </a:lnTo>
                  <a:lnTo>
                    <a:pt x="40906" y="93090"/>
                  </a:lnTo>
                  <a:lnTo>
                    <a:pt x="40906" y="19583"/>
                  </a:lnTo>
                  <a:close/>
                </a:path>
                <a:path w="627379" h="94614">
                  <a:moveTo>
                    <a:pt x="40906" y="787"/>
                  </a:moveTo>
                  <a:lnTo>
                    <a:pt x="30911" y="787"/>
                  </a:lnTo>
                  <a:lnTo>
                    <a:pt x="0" y="15773"/>
                  </a:lnTo>
                  <a:lnTo>
                    <a:pt x="5397" y="28930"/>
                  </a:lnTo>
                  <a:lnTo>
                    <a:pt x="25653" y="19583"/>
                  </a:lnTo>
                  <a:lnTo>
                    <a:pt x="40906" y="19583"/>
                  </a:lnTo>
                  <a:lnTo>
                    <a:pt x="40906" y="787"/>
                  </a:lnTo>
                  <a:close/>
                </a:path>
                <a:path w="627379" h="94614">
                  <a:moveTo>
                    <a:pt x="127558" y="0"/>
                  </a:moveTo>
                  <a:lnTo>
                    <a:pt x="112271" y="1806"/>
                  </a:lnTo>
                  <a:lnTo>
                    <a:pt x="100817" y="6964"/>
                  </a:lnTo>
                  <a:lnTo>
                    <a:pt x="93627" y="15082"/>
                  </a:lnTo>
                  <a:lnTo>
                    <a:pt x="91135" y="25768"/>
                  </a:lnTo>
                  <a:lnTo>
                    <a:pt x="91135" y="35369"/>
                  </a:lnTo>
                  <a:lnTo>
                    <a:pt x="95338" y="41808"/>
                  </a:lnTo>
                  <a:lnTo>
                    <a:pt x="103631" y="45364"/>
                  </a:lnTo>
                  <a:lnTo>
                    <a:pt x="97063" y="48886"/>
                  </a:lnTo>
                  <a:lnTo>
                    <a:pt x="92235" y="53941"/>
                  </a:lnTo>
                  <a:lnTo>
                    <a:pt x="89256" y="60232"/>
                  </a:lnTo>
                  <a:lnTo>
                    <a:pt x="88314" y="66928"/>
                  </a:lnTo>
                  <a:lnTo>
                    <a:pt x="88239" y="75742"/>
                  </a:lnTo>
                  <a:lnTo>
                    <a:pt x="91922" y="82181"/>
                  </a:lnTo>
                  <a:lnTo>
                    <a:pt x="127698" y="94145"/>
                  </a:lnTo>
                  <a:lnTo>
                    <a:pt x="135887" y="93680"/>
                  </a:lnTo>
                  <a:lnTo>
                    <a:pt x="164375" y="79819"/>
                  </a:lnTo>
                  <a:lnTo>
                    <a:pt x="127558" y="79819"/>
                  </a:lnTo>
                  <a:lnTo>
                    <a:pt x="117919" y="78844"/>
                  </a:lnTo>
                  <a:lnTo>
                    <a:pt x="110680" y="76068"/>
                  </a:lnTo>
                  <a:lnTo>
                    <a:pt x="106127" y="71713"/>
                  </a:lnTo>
                  <a:lnTo>
                    <a:pt x="104620" y="66268"/>
                  </a:lnTo>
                  <a:lnTo>
                    <a:pt x="104546" y="58508"/>
                  </a:lnTo>
                  <a:lnTo>
                    <a:pt x="113093" y="52603"/>
                  </a:lnTo>
                  <a:lnTo>
                    <a:pt x="162659" y="52603"/>
                  </a:lnTo>
                  <a:lnTo>
                    <a:pt x="157501" y="48024"/>
                  </a:lnTo>
                  <a:lnTo>
                    <a:pt x="150177" y="45097"/>
                  </a:lnTo>
                  <a:lnTo>
                    <a:pt x="159118" y="41808"/>
                  </a:lnTo>
                  <a:lnTo>
                    <a:pt x="160882" y="39052"/>
                  </a:lnTo>
                  <a:lnTo>
                    <a:pt x="114807" y="39052"/>
                  </a:lnTo>
                  <a:lnTo>
                    <a:pt x="107442" y="33794"/>
                  </a:lnTo>
                  <a:lnTo>
                    <a:pt x="107442" y="18935"/>
                  </a:lnTo>
                  <a:lnTo>
                    <a:pt x="115862" y="14452"/>
                  </a:lnTo>
                  <a:lnTo>
                    <a:pt x="161027" y="14452"/>
                  </a:lnTo>
                  <a:lnTo>
                    <a:pt x="154506" y="6964"/>
                  </a:lnTo>
                  <a:lnTo>
                    <a:pt x="143072" y="1806"/>
                  </a:lnTo>
                  <a:lnTo>
                    <a:pt x="127558" y="0"/>
                  </a:lnTo>
                  <a:close/>
                </a:path>
                <a:path w="627379" h="94614">
                  <a:moveTo>
                    <a:pt x="162659" y="52603"/>
                  </a:moveTo>
                  <a:lnTo>
                    <a:pt x="142811" y="52603"/>
                  </a:lnTo>
                  <a:lnTo>
                    <a:pt x="150444" y="57721"/>
                  </a:lnTo>
                  <a:lnTo>
                    <a:pt x="150444" y="66268"/>
                  </a:lnTo>
                  <a:lnTo>
                    <a:pt x="148847" y="71938"/>
                  </a:lnTo>
                  <a:lnTo>
                    <a:pt x="144278" y="76201"/>
                  </a:lnTo>
                  <a:lnTo>
                    <a:pt x="137071" y="78886"/>
                  </a:lnTo>
                  <a:lnTo>
                    <a:pt x="127558" y="79819"/>
                  </a:lnTo>
                  <a:lnTo>
                    <a:pt x="164375" y="79819"/>
                  </a:lnTo>
                  <a:lnTo>
                    <a:pt x="166877" y="75349"/>
                  </a:lnTo>
                  <a:lnTo>
                    <a:pt x="166757" y="66001"/>
                  </a:lnTo>
                  <a:lnTo>
                    <a:pt x="165840" y="58965"/>
                  </a:lnTo>
                  <a:lnTo>
                    <a:pt x="162718" y="52655"/>
                  </a:lnTo>
                  <a:close/>
                </a:path>
                <a:path w="627379" h="94614">
                  <a:moveTo>
                    <a:pt x="161027" y="14452"/>
                  </a:moveTo>
                  <a:lnTo>
                    <a:pt x="140449" y="14452"/>
                  </a:lnTo>
                  <a:lnTo>
                    <a:pt x="147548" y="18669"/>
                  </a:lnTo>
                  <a:lnTo>
                    <a:pt x="147548" y="34048"/>
                  </a:lnTo>
                  <a:lnTo>
                    <a:pt x="139522" y="39052"/>
                  </a:lnTo>
                  <a:lnTo>
                    <a:pt x="160882" y="39052"/>
                  </a:lnTo>
                  <a:lnTo>
                    <a:pt x="163995" y="34188"/>
                  </a:lnTo>
                  <a:lnTo>
                    <a:pt x="163995" y="25768"/>
                  </a:lnTo>
                  <a:lnTo>
                    <a:pt x="161575" y="15082"/>
                  </a:lnTo>
                  <a:lnTo>
                    <a:pt x="161027" y="14452"/>
                  </a:lnTo>
                  <a:close/>
                </a:path>
                <a:path w="627379" h="94614">
                  <a:moveTo>
                    <a:pt x="241973" y="75603"/>
                  </a:moveTo>
                  <a:lnTo>
                    <a:pt x="226580" y="75603"/>
                  </a:lnTo>
                  <a:lnTo>
                    <a:pt x="226580" y="93090"/>
                  </a:lnTo>
                  <a:lnTo>
                    <a:pt x="241973" y="93090"/>
                  </a:lnTo>
                  <a:lnTo>
                    <a:pt x="241973" y="75603"/>
                  </a:lnTo>
                  <a:close/>
                </a:path>
                <a:path w="627379" h="94614">
                  <a:moveTo>
                    <a:pt x="241973" y="1041"/>
                  </a:moveTo>
                  <a:lnTo>
                    <a:pt x="228815" y="1041"/>
                  </a:lnTo>
                  <a:lnTo>
                    <a:pt x="174510" y="65354"/>
                  </a:lnTo>
                  <a:lnTo>
                    <a:pt x="174510" y="75603"/>
                  </a:lnTo>
                  <a:lnTo>
                    <a:pt x="257619" y="75603"/>
                  </a:lnTo>
                  <a:lnTo>
                    <a:pt x="257619" y="61544"/>
                  </a:lnTo>
                  <a:lnTo>
                    <a:pt x="195541" y="61544"/>
                  </a:lnTo>
                  <a:lnTo>
                    <a:pt x="226580" y="26162"/>
                  </a:lnTo>
                  <a:lnTo>
                    <a:pt x="241973" y="26162"/>
                  </a:lnTo>
                  <a:lnTo>
                    <a:pt x="241973" y="1041"/>
                  </a:lnTo>
                  <a:close/>
                </a:path>
                <a:path w="627379" h="94614">
                  <a:moveTo>
                    <a:pt x="241973" y="26162"/>
                  </a:moveTo>
                  <a:lnTo>
                    <a:pt x="226580" y="26162"/>
                  </a:lnTo>
                  <a:lnTo>
                    <a:pt x="226580" y="61544"/>
                  </a:lnTo>
                  <a:lnTo>
                    <a:pt x="241973" y="61544"/>
                  </a:lnTo>
                  <a:lnTo>
                    <a:pt x="241973" y="26162"/>
                  </a:lnTo>
                  <a:close/>
                </a:path>
                <a:path w="627379" h="94614">
                  <a:moveTo>
                    <a:pt x="304571" y="126"/>
                  </a:moveTo>
                  <a:lnTo>
                    <a:pt x="270789" y="20145"/>
                  </a:lnTo>
                  <a:lnTo>
                    <a:pt x="264858" y="47078"/>
                  </a:lnTo>
                  <a:lnTo>
                    <a:pt x="265521" y="57108"/>
                  </a:lnTo>
                  <a:lnTo>
                    <a:pt x="287980" y="90762"/>
                  </a:lnTo>
                  <a:lnTo>
                    <a:pt x="304825" y="94018"/>
                  </a:lnTo>
                  <a:lnTo>
                    <a:pt x="313754" y="93203"/>
                  </a:lnTo>
                  <a:lnTo>
                    <a:pt x="321611" y="90762"/>
                  </a:lnTo>
                  <a:lnTo>
                    <a:pt x="328406" y="86693"/>
                  </a:lnTo>
                  <a:lnTo>
                    <a:pt x="334149" y="81000"/>
                  </a:lnTo>
                  <a:lnTo>
                    <a:pt x="335538" y="78892"/>
                  </a:lnTo>
                  <a:lnTo>
                    <a:pt x="297332" y="78892"/>
                  </a:lnTo>
                  <a:lnTo>
                    <a:pt x="291541" y="76136"/>
                  </a:lnTo>
                  <a:lnTo>
                    <a:pt x="287464" y="70612"/>
                  </a:lnTo>
                  <a:lnTo>
                    <a:pt x="283260" y="65087"/>
                  </a:lnTo>
                  <a:lnTo>
                    <a:pt x="281165" y="57200"/>
                  </a:lnTo>
                  <a:lnTo>
                    <a:pt x="281165" y="36944"/>
                  </a:lnTo>
                  <a:lnTo>
                    <a:pt x="283133" y="29057"/>
                  </a:lnTo>
                  <a:lnTo>
                    <a:pt x="291287" y="18008"/>
                  </a:lnTo>
                  <a:lnTo>
                    <a:pt x="297065" y="15252"/>
                  </a:lnTo>
                  <a:lnTo>
                    <a:pt x="335403" y="15252"/>
                  </a:lnTo>
                  <a:lnTo>
                    <a:pt x="334022" y="13144"/>
                  </a:lnTo>
                  <a:lnTo>
                    <a:pt x="328254" y="7451"/>
                  </a:lnTo>
                  <a:lnTo>
                    <a:pt x="321416" y="3382"/>
                  </a:lnTo>
                  <a:lnTo>
                    <a:pt x="313518" y="941"/>
                  </a:lnTo>
                  <a:lnTo>
                    <a:pt x="304571" y="126"/>
                  </a:lnTo>
                  <a:close/>
                </a:path>
                <a:path w="627379" h="94614">
                  <a:moveTo>
                    <a:pt x="335403" y="15252"/>
                  </a:moveTo>
                  <a:lnTo>
                    <a:pt x="304571" y="15252"/>
                  </a:lnTo>
                  <a:lnTo>
                    <a:pt x="314922" y="17321"/>
                  </a:lnTo>
                  <a:lnTo>
                    <a:pt x="322316" y="23421"/>
                  </a:lnTo>
                  <a:lnTo>
                    <a:pt x="326752" y="33394"/>
                  </a:lnTo>
                  <a:lnTo>
                    <a:pt x="328231" y="47078"/>
                  </a:lnTo>
                  <a:lnTo>
                    <a:pt x="326776" y="60975"/>
                  </a:lnTo>
                  <a:lnTo>
                    <a:pt x="322400" y="70919"/>
                  </a:lnTo>
                  <a:lnTo>
                    <a:pt x="315088" y="76896"/>
                  </a:lnTo>
                  <a:lnTo>
                    <a:pt x="304825" y="78892"/>
                  </a:lnTo>
                  <a:lnTo>
                    <a:pt x="335538" y="78892"/>
                  </a:lnTo>
                  <a:lnTo>
                    <a:pt x="338714" y="74071"/>
                  </a:lnTo>
                  <a:lnTo>
                    <a:pt x="341958" y="66106"/>
                  </a:lnTo>
                  <a:lnTo>
                    <a:pt x="343895" y="57108"/>
                  </a:lnTo>
                  <a:lnTo>
                    <a:pt x="344538" y="47078"/>
                  </a:lnTo>
                  <a:lnTo>
                    <a:pt x="343875" y="37113"/>
                  </a:lnTo>
                  <a:lnTo>
                    <a:pt x="341895" y="28135"/>
                  </a:lnTo>
                  <a:lnTo>
                    <a:pt x="338607" y="20145"/>
                  </a:lnTo>
                  <a:lnTo>
                    <a:pt x="335403" y="15252"/>
                  </a:lnTo>
                  <a:close/>
                </a:path>
                <a:path w="627379" h="94614">
                  <a:moveTo>
                    <a:pt x="445274" y="66268"/>
                  </a:moveTo>
                  <a:lnTo>
                    <a:pt x="430275" y="66268"/>
                  </a:lnTo>
                  <a:lnTo>
                    <a:pt x="430275" y="93090"/>
                  </a:lnTo>
                  <a:lnTo>
                    <a:pt x="445274" y="93090"/>
                  </a:lnTo>
                  <a:lnTo>
                    <a:pt x="445274" y="66268"/>
                  </a:lnTo>
                  <a:close/>
                </a:path>
                <a:path w="627379" h="94614">
                  <a:moveTo>
                    <a:pt x="399376" y="24714"/>
                  </a:moveTo>
                  <a:lnTo>
                    <a:pt x="384390" y="24714"/>
                  </a:lnTo>
                  <a:lnTo>
                    <a:pt x="384390" y="45364"/>
                  </a:lnTo>
                  <a:lnTo>
                    <a:pt x="386115" y="57273"/>
                  </a:lnTo>
                  <a:lnTo>
                    <a:pt x="391279" y="65778"/>
                  </a:lnTo>
                  <a:lnTo>
                    <a:pt x="399869" y="70880"/>
                  </a:lnTo>
                  <a:lnTo>
                    <a:pt x="411873" y="72580"/>
                  </a:lnTo>
                  <a:lnTo>
                    <a:pt x="419493" y="72580"/>
                  </a:lnTo>
                  <a:lnTo>
                    <a:pt x="425678" y="70472"/>
                  </a:lnTo>
                  <a:lnTo>
                    <a:pt x="430275" y="66268"/>
                  </a:lnTo>
                  <a:lnTo>
                    <a:pt x="445274" y="66268"/>
                  </a:lnTo>
                  <a:lnTo>
                    <a:pt x="445274" y="58648"/>
                  </a:lnTo>
                  <a:lnTo>
                    <a:pt x="403986" y="58648"/>
                  </a:lnTo>
                  <a:lnTo>
                    <a:pt x="399376" y="53517"/>
                  </a:lnTo>
                  <a:lnTo>
                    <a:pt x="399376" y="24714"/>
                  </a:lnTo>
                  <a:close/>
                </a:path>
                <a:path w="627379" h="94614">
                  <a:moveTo>
                    <a:pt x="445274" y="24714"/>
                  </a:moveTo>
                  <a:lnTo>
                    <a:pt x="430275" y="24714"/>
                  </a:lnTo>
                  <a:lnTo>
                    <a:pt x="430275" y="51155"/>
                  </a:lnTo>
                  <a:lnTo>
                    <a:pt x="427126" y="55359"/>
                  </a:lnTo>
                  <a:lnTo>
                    <a:pt x="421081" y="58648"/>
                  </a:lnTo>
                  <a:lnTo>
                    <a:pt x="445274" y="58648"/>
                  </a:lnTo>
                  <a:lnTo>
                    <a:pt x="445274" y="24714"/>
                  </a:lnTo>
                  <a:close/>
                </a:path>
                <a:path w="627379" h="94614">
                  <a:moveTo>
                    <a:pt x="500506" y="23139"/>
                  </a:moveTo>
                  <a:lnTo>
                    <a:pt x="491172" y="23139"/>
                  </a:lnTo>
                  <a:lnTo>
                    <a:pt x="483352" y="23758"/>
                  </a:lnTo>
                  <a:lnTo>
                    <a:pt x="456647" y="51329"/>
                  </a:lnTo>
                  <a:lnTo>
                    <a:pt x="456155" y="59956"/>
                  </a:lnTo>
                  <a:lnTo>
                    <a:pt x="456695" y="66445"/>
                  </a:lnTo>
                  <a:lnTo>
                    <a:pt x="484879" y="93670"/>
                  </a:lnTo>
                  <a:lnTo>
                    <a:pt x="492747" y="94284"/>
                  </a:lnTo>
                  <a:lnTo>
                    <a:pt x="500983" y="93418"/>
                  </a:lnTo>
                  <a:lnTo>
                    <a:pt x="508346" y="90812"/>
                  </a:lnTo>
                  <a:lnTo>
                    <a:pt x="514846" y="86457"/>
                  </a:lnTo>
                  <a:lnTo>
                    <a:pt x="520496" y="80340"/>
                  </a:lnTo>
                  <a:lnTo>
                    <a:pt x="493014" y="80340"/>
                  </a:lnTo>
                  <a:lnTo>
                    <a:pt x="484912" y="79272"/>
                  </a:lnTo>
                  <a:lnTo>
                    <a:pt x="478415" y="76134"/>
                  </a:lnTo>
                  <a:lnTo>
                    <a:pt x="473890" y="71022"/>
                  </a:lnTo>
                  <a:lnTo>
                    <a:pt x="471703" y="64033"/>
                  </a:lnTo>
                  <a:lnTo>
                    <a:pt x="522465" y="64033"/>
                  </a:lnTo>
                  <a:lnTo>
                    <a:pt x="522998" y="59956"/>
                  </a:lnTo>
                  <a:lnTo>
                    <a:pt x="523252" y="56667"/>
                  </a:lnTo>
                  <a:lnTo>
                    <a:pt x="523252" y="51015"/>
                  </a:lnTo>
                  <a:lnTo>
                    <a:pt x="471830" y="51015"/>
                  </a:lnTo>
                  <a:lnTo>
                    <a:pt x="473811" y="42075"/>
                  </a:lnTo>
                  <a:lnTo>
                    <a:pt x="480517" y="36690"/>
                  </a:lnTo>
                  <a:lnTo>
                    <a:pt x="519408" y="36690"/>
                  </a:lnTo>
                  <a:lnTo>
                    <a:pt x="514184" y="31686"/>
                  </a:lnTo>
                  <a:lnTo>
                    <a:pt x="508126" y="26035"/>
                  </a:lnTo>
                  <a:lnTo>
                    <a:pt x="500506" y="23139"/>
                  </a:lnTo>
                  <a:close/>
                </a:path>
                <a:path w="627379" h="94614">
                  <a:moveTo>
                    <a:pt x="511289" y="71272"/>
                  </a:moveTo>
                  <a:lnTo>
                    <a:pt x="506818" y="77317"/>
                  </a:lnTo>
                  <a:lnTo>
                    <a:pt x="500773" y="80340"/>
                  </a:lnTo>
                  <a:lnTo>
                    <a:pt x="520496" y="80340"/>
                  </a:lnTo>
                  <a:lnTo>
                    <a:pt x="511289" y="71272"/>
                  </a:lnTo>
                  <a:close/>
                </a:path>
                <a:path w="627379" h="94614">
                  <a:moveTo>
                    <a:pt x="519408" y="36690"/>
                  </a:moveTo>
                  <a:lnTo>
                    <a:pt x="500379" y="36690"/>
                  </a:lnTo>
                  <a:lnTo>
                    <a:pt x="506552" y="41681"/>
                  </a:lnTo>
                  <a:lnTo>
                    <a:pt x="507733" y="51015"/>
                  </a:lnTo>
                  <a:lnTo>
                    <a:pt x="523252" y="51015"/>
                  </a:lnTo>
                  <a:lnTo>
                    <a:pt x="523252" y="45097"/>
                  </a:lnTo>
                  <a:lnTo>
                    <a:pt x="520230" y="37477"/>
                  </a:lnTo>
                  <a:lnTo>
                    <a:pt x="519408" y="36690"/>
                  </a:lnTo>
                  <a:close/>
                </a:path>
                <a:path w="627379" h="94614">
                  <a:moveTo>
                    <a:pt x="593217" y="24714"/>
                  </a:moveTo>
                  <a:lnTo>
                    <a:pt x="539305" y="24714"/>
                  </a:lnTo>
                  <a:lnTo>
                    <a:pt x="539305" y="44183"/>
                  </a:lnTo>
                  <a:lnTo>
                    <a:pt x="537920" y="63208"/>
                  </a:lnTo>
                  <a:lnTo>
                    <a:pt x="534341" y="74110"/>
                  </a:lnTo>
                  <a:lnTo>
                    <a:pt x="529431" y="78926"/>
                  </a:lnTo>
                  <a:lnTo>
                    <a:pt x="524052" y="79692"/>
                  </a:lnTo>
                  <a:lnTo>
                    <a:pt x="525233" y="93624"/>
                  </a:lnTo>
                  <a:lnTo>
                    <a:pt x="536890" y="92380"/>
                  </a:lnTo>
                  <a:lnTo>
                    <a:pt x="545992" y="85623"/>
                  </a:lnTo>
                  <a:lnTo>
                    <a:pt x="551912" y="71789"/>
                  </a:lnTo>
                  <a:lnTo>
                    <a:pt x="554024" y="49314"/>
                  </a:lnTo>
                  <a:lnTo>
                    <a:pt x="554024" y="38658"/>
                  </a:lnTo>
                  <a:lnTo>
                    <a:pt x="593217" y="38658"/>
                  </a:lnTo>
                  <a:lnTo>
                    <a:pt x="593217" y="24714"/>
                  </a:lnTo>
                  <a:close/>
                </a:path>
                <a:path w="627379" h="94614">
                  <a:moveTo>
                    <a:pt x="593217" y="38658"/>
                  </a:moveTo>
                  <a:lnTo>
                    <a:pt x="578230" y="38658"/>
                  </a:lnTo>
                  <a:lnTo>
                    <a:pt x="578230" y="93090"/>
                  </a:lnTo>
                  <a:lnTo>
                    <a:pt x="593217" y="93090"/>
                  </a:lnTo>
                  <a:lnTo>
                    <a:pt x="593217" y="38658"/>
                  </a:lnTo>
                  <a:close/>
                </a:path>
                <a:path w="627379" h="94614">
                  <a:moveTo>
                    <a:pt x="622541" y="73901"/>
                  </a:moveTo>
                  <a:lnTo>
                    <a:pt x="610577" y="73901"/>
                  </a:lnTo>
                  <a:lnTo>
                    <a:pt x="606107" y="78638"/>
                  </a:lnTo>
                  <a:lnTo>
                    <a:pt x="606107" y="88760"/>
                  </a:lnTo>
                  <a:lnTo>
                    <a:pt x="610438" y="93357"/>
                  </a:lnTo>
                  <a:lnTo>
                    <a:pt x="622668" y="93357"/>
                  </a:lnTo>
                  <a:lnTo>
                    <a:pt x="627278" y="88760"/>
                  </a:lnTo>
                  <a:lnTo>
                    <a:pt x="627154" y="78638"/>
                  </a:lnTo>
                  <a:lnTo>
                    <a:pt x="622541" y="739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09946" y="4475391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89" h="336550">
                  <a:moveTo>
                    <a:pt x="580072" y="200952"/>
                  </a:moveTo>
                  <a:lnTo>
                    <a:pt x="441553" y="200952"/>
                  </a:lnTo>
                  <a:lnTo>
                    <a:pt x="724344" y="336372"/>
                  </a:lnTo>
                  <a:lnTo>
                    <a:pt x="580072" y="200952"/>
                  </a:lnTo>
                  <a:close/>
                </a:path>
                <a:path w="796289" h="336550">
                  <a:moveTo>
                    <a:pt x="695363" y="0"/>
                  </a:moveTo>
                  <a:lnTo>
                    <a:pt x="100482" y="0"/>
                  </a:lnTo>
                  <a:lnTo>
                    <a:pt x="61470" y="7927"/>
                  </a:lnTo>
                  <a:lnTo>
                    <a:pt x="29519" y="29514"/>
                  </a:lnTo>
                  <a:lnTo>
                    <a:pt x="7929" y="61464"/>
                  </a:lnTo>
                  <a:lnTo>
                    <a:pt x="0" y="100482"/>
                  </a:lnTo>
                  <a:lnTo>
                    <a:pt x="7929" y="139492"/>
                  </a:lnTo>
                  <a:lnTo>
                    <a:pt x="29519" y="171438"/>
                  </a:lnTo>
                  <a:lnTo>
                    <a:pt x="61470" y="193024"/>
                  </a:lnTo>
                  <a:lnTo>
                    <a:pt x="100482" y="200952"/>
                  </a:lnTo>
                  <a:lnTo>
                    <a:pt x="695363" y="200952"/>
                  </a:lnTo>
                  <a:lnTo>
                    <a:pt x="734380" y="193024"/>
                  </a:lnTo>
                  <a:lnTo>
                    <a:pt x="766330" y="171438"/>
                  </a:lnTo>
                  <a:lnTo>
                    <a:pt x="787917" y="139492"/>
                  </a:lnTo>
                  <a:lnTo>
                    <a:pt x="795845" y="100482"/>
                  </a:lnTo>
                  <a:lnTo>
                    <a:pt x="787915" y="61464"/>
                  </a:lnTo>
                  <a:lnTo>
                    <a:pt x="766325" y="29514"/>
                  </a:lnTo>
                  <a:lnTo>
                    <a:pt x="734375" y="7927"/>
                  </a:lnTo>
                  <a:lnTo>
                    <a:pt x="695363" y="0"/>
                  </a:lnTo>
                  <a:close/>
                </a:path>
              </a:pathLst>
            </a:custGeom>
            <a:solidFill>
              <a:srgbClr val="2A0953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831368" y="5592546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90" h="336550">
                  <a:moveTo>
                    <a:pt x="695363" y="135421"/>
                  </a:moveTo>
                  <a:lnTo>
                    <a:pt x="100469" y="135421"/>
                  </a:lnTo>
                  <a:lnTo>
                    <a:pt x="61459" y="143349"/>
                  </a:lnTo>
                  <a:lnTo>
                    <a:pt x="29513" y="164935"/>
                  </a:lnTo>
                  <a:lnTo>
                    <a:pt x="7927" y="196883"/>
                  </a:lnTo>
                  <a:lnTo>
                    <a:pt x="0" y="235897"/>
                  </a:lnTo>
                  <a:lnTo>
                    <a:pt x="7929" y="274911"/>
                  </a:lnTo>
                  <a:lnTo>
                    <a:pt x="29517" y="306860"/>
                  </a:lnTo>
                  <a:lnTo>
                    <a:pt x="61464" y="328448"/>
                  </a:lnTo>
                  <a:lnTo>
                    <a:pt x="100469" y="336377"/>
                  </a:lnTo>
                  <a:lnTo>
                    <a:pt x="695363" y="336377"/>
                  </a:lnTo>
                  <a:lnTo>
                    <a:pt x="734369" y="328448"/>
                  </a:lnTo>
                  <a:lnTo>
                    <a:pt x="766321" y="306860"/>
                  </a:lnTo>
                  <a:lnTo>
                    <a:pt x="787913" y="274911"/>
                  </a:lnTo>
                  <a:lnTo>
                    <a:pt x="795845" y="235897"/>
                  </a:lnTo>
                  <a:lnTo>
                    <a:pt x="787915" y="196883"/>
                  </a:lnTo>
                  <a:lnTo>
                    <a:pt x="766325" y="164935"/>
                  </a:lnTo>
                  <a:lnTo>
                    <a:pt x="734375" y="143349"/>
                  </a:lnTo>
                  <a:lnTo>
                    <a:pt x="695363" y="135421"/>
                  </a:lnTo>
                  <a:close/>
                </a:path>
                <a:path w="796290" h="336550">
                  <a:moveTo>
                    <a:pt x="71500" y="0"/>
                  </a:moveTo>
                  <a:lnTo>
                    <a:pt x="215773" y="135421"/>
                  </a:lnTo>
                  <a:lnTo>
                    <a:pt x="354291" y="135421"/>
                  </a:lnTo>
                  <a:lnTo>
                    <a:pt x="71500" y="0"/>
                  </a:lnTo>
                  <a:close/>
                </a:path>
              </a:pathLst>
            </a:custGeom>
            <a:solidFill>
              <a:srgbClr val="2A0953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389101" y="5285409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90" h="336550">
                  <a:moveTo>
                    <a:pt x="695363" y="135420"/>
                  </a:moveTo>
                  <a:lnTo>
                    <a:pt x="100469" y="135420"/>
                  </a:lnTo>
                  <a:lnTo>
                    <a:pt x="61459" y="143349"/>
                  </a:lnTo>
                  <a:lnTo>
                    <a:pt x="29513" y="164939"/>
                  </a:lnTo>
                  <a:lnTo>
                    <a:pt x="7927" y="196890"/>
                  </a:lnTo>
                  <a:lnTo>
                    <a:pt x="0" y="235902"/>
                  </a:lnTo>
                  <a:lnTo>
                    <a:pt x="7929" y="274915"/>
                  </a:lnTo>
                  <a:lnTo>
                    <a:pt x="29517" y="306864"/>
                  </a:lnTo>
                  <a:lnTo>
                    <a:pt x="61464" y="328451"/>
                  </a:lnTo>
                  <a:lnTo>
                    <a:pt x="100469" y="336379"/>
                  </a:lnTo>
                  <a:lnTo>
                    <a:pt x="695363" y="336379"/>
                  </a:lnTo>
                  <a:lnTo>
                    <a:pt x="734367" y="328451"/>
                  </a:lnTo>
                  <a:lnTo>
                    <a:pt x="766314" y="306864"/>
                  </a:lnTo>
                  <a:lnTo>
                    <a:pt x="787903" y="274915"/>
                  </a:lnTo>
                  <a:lnTo>
                    <a:pt x="795832" y="235902"/>
                  </a:lnTo>
                  <a:lnTo>
                    <a:pt x="787905" y="196890"/>
                  </a:lnTo>
                  <a:lnTo>
                    <a:pt x="766319" y="164939"/>
                  </a:lnTo>
                  <a:lnTo>
                    <a:pt x="734373" y="143349"/>
                  </a:lnTo>
                  <a:lnTo>
                    <a:pt x="695363" y="135420"/>
                  </a:lnTo>
                  <a:close/>
                </a:path>
                <a:path w="796290" h="336550">
                  <a:moveTo>
                    <a:pt x="724331" y="0"/>
                  </a:moveTo>
                  <a:lnTo>
                    <a:pt x="441540" y="135420"/>
                  </a:lnTo>
                  <a:lnTo>
                    <a:pt x="580072" y="135420"/>
                  </a:lnTo>
                  <a:lnTo>
                    <a:pt x="724331" y="0"/>
                  </a:lnTo>
                  <a:close/>
                </a:path>
              </a:pathLst>
            </a:custGeom>
            <a:solidFill>
              <a:srgbClr val="2A0953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757544" y="2305761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90" h="336550">
                  <a:moveTo>
                    <a:pt x="354291" y="200952"/>
                  </a:moveTo>
                  <a:lnTo>
                    <a:pt x="215772" y="200952"/>
                  </a:lnTo>
                  <a:lnTo>
                    <a:pt x="71500" y="336372"/>
                  </a:lnTo>
                  <a:lnTo>
                    <a:pt x="354291" y="200952"/>
                  </a:lnTo>
                  <a:close/>
                </a:path>
                <a:path w="796290" h="336550">
                  <a:moveTo>
                    <a:pt x="695363" y="0"/>
                  </a:moveTo>
                  <a:lnTo>
                    <a:pt x="100469" y="0"/>
                  </a:lnTo>
                  <a:lnTo>
                    <a:pt x="61464" y="7927"/>
                  </a:lnTo>
                  <a:lnTo>
                    <a:pt x="29517" y="29514"/>
                  </a:lnTo>
                  <a:lnTo>
                    <a:pt x="7929" y="61464"/>
                  </a:lnTo>
                  <a:lnTo>
                    <a:pt x="0" y="100482"/>
                  </a:lnTo>
                  <a:lnTo>
                    <a:pt x="7927" y="139492"/>
                  </a:lnTo>
                  <a:lnTo>
                    <a:pt x="29513" y="171438"/>
                  </a:lnTo>
                  <a:lnTo>
                    <a:pt x="61459" y="193024"/>
                  </a:lnTo>
                  <a:lnTo>
                    <a:pt x="100469" y="200952"/>
                  </a:lnTo>
                  <a:lnTo>
                    <a:pt x="695363" y="200952"/>
                  </a:lnTo>
                  <a:lnTo>
                    <a:pt x="734375" y="193024"/>
                  </a:lnTo>
                  <a:lnTo>
                    <a:pt x="766325" y="171438"/>
                  </a:lnTo>
                  <a:lnTo>
                    <a:pt x="787915" y="139492"/>
                  </a:lnTo>
                  <a:lnTo>
                    <a:pt x="795845" y="100482"/>
                  </a:lnTo>
                  <a:lnTo>
                    <a:pt x="787913" y="61464"/>
                  </a:lnTo>
                  <a:lnTo>
                    <a:pt x="766321" y="29514"/>
                  </a:lnTo>
                  <a:lnTo>
                    <a:pt x="734369" y="7927"/>
                  </a:lnTo>
                  <a:lnTo>
                    <a:pt x="695363" y="0"/>
                  </a:lnTo>
                  <a:close/>
                </a:path>
              </a:pathLst>
            </a:custGeom>
            <a:solidFill>
              <a:srgbClr val="2A0953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239393" y="2545295"/>
              <a:ext cx="796290" cy="336550"/>
            </a:xfrm>
            <a:custGeom>
              <a:avLst/>
              <a:gdLst/>
              <a:ahLst/>
              <a:cxnLst/>
              <a:rect l="l" t="t" r="r" b="b"/>
              <a:pathLst>
                <a:path w="796290" h="336550">
                  <a:moveTo>
                    <a:pt x="354291" y="200964"/>
                  </a:moveTo>
                  <a:lnTo>
                    <a:pt x="215760" y="200964"/>
                  </a:lnTo>
                  <a:lnTo>
                    <a:pt x="71500" y="336372"/>
                  </a:lnTo>
                  <a:lnTo>
                    <a:pt x="354291" y="200964"/>
                  </a:lnTo>
                  <a:close/>
                </a:path>
                <a:path w="796290" h="336550">
                  <a:moveTo>
                    <a:pt x="695363" y="0"/>
                  </a:moveTo>
                  <a:lnTo>
                    <a:pt x="100469" y="0"/>
                  </a:lnTo>
                  <a:lnTo>
                    <a:pt x="61464" y="7927"/>
                  </a:lnTo>
                  <a:lnTo>
                    <a:pt x="29517" y="29514"/>
                  </a:lnTo>
                  <a:lnTo>
                    <a:pt x="7929" y="61464"/>
                  </a:lnTo>
                  <a:lnTo>
                    <a:pt x="0" y="100482"/>
                  </a:lnTo>
                  <a:lnTo>
                    <a:pt x="7927" y="139494"/>
                  </a:lnTo>
                  <a:lnTo>
                    <a:pt x="29513" y="171445"/>
                  </a:lnTo>
                  <a:lnTo>
                    <a:pt x="61459" y="193035"/>
                  </a:lnTo>
                  <a:lnTo>
                    <a:pt x="100469" y="200964"/>
                  </a:lnTo>
                  <a:lnTo>
                    <a:pt x="695363" y="200964"/>
                  </a:lnTo>
                  <a:lnTo>
                    <a:pt x="734375" y="193035"/>
                  </a:lnTo>
                  <a:lnTo>
                    <a:pt x="766325" y="171445"/>
                  </a:lnTo>
                  <a:lnTo>
                    <a:pt x="787915" y="139494"/>
                  </a:lnTo>
                  <a:lnTo>
                    <a:pt x="795845" y="100482"/>
                  </a:lnTo>
                  <a:lnTo>
                    <a:pt x="787913" y="61464"/>
                  </a:lnTo>
                  <a:lnTo>
                    <a:pt x="766321" y="29514"/>
                  </a:lnTo>
                  <a:lnTo>
                    <a:pt x="734369" y="7927"/>
                  </a:lnTo>
                  <a:lnTo>
                    <a:pt x="695363" y="0"/>
                  </a:lnTo>
                  <a:close/>
                </a:path>
              </a:pathLst>
            </a:custGeom>
            <a:solidFill>
              <a:srgbClr val="2A0953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629020" y="2400973"/>
              <a:ext cx="161925" cy="732155"/>
            </a:xfrm>
            <a:custGeom>
              <a:avLst/>
              <a:gdLst/>
              <a:ahLst/>
              <a:cxnLst/>
              <a:rect l="l" t="t" r="r" b="b"/>
              <a:pathLst>
                <a:path w="161925" h="732155">
                  <a:moveTo>
                    <a:pt x="38862" y="0"/>
                  </a:moveTo>
                  <a:lnTo>
                    <a:pt x="0" y="5041"/>
                  </a:lnTo>
                  <a:lnTo>
                    <a:pt x="81851" y="635139"/>
                  </a:lnTo>
                  <a:lnTo>
                    <a:pt x="41059" y="640435"/>
                  </a:lnTo>
                  <a:lnTo>
                    <a:pt x="114134" y="731634"/>
                  </a:lnTo>
                  <a:lnTo>
                    <a:pt x="161493" y="624801"/>
                  </a:lnTo>
                  <a:lnTo>
                    <a:pt x="120700" y="630097"/>
                  </a:lnTo>
                  <a:lnTo>
                    <a:pt x="38862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09361" y="2421788"/>
              <a:ext cx="161925" cy="732155"/>
            </a:xfrm>
            <a:custGeom>
              <a:avLst/>
              <a:gdLst/>
              <a:ahLst/>
              <a:cxnLst/>
              <a:rect l="l" t="t" r="r" b="b"/>
              <a:pathLst>
                <a:path w="161925" h="732155">
                  <a:moveTo>
                    <a:pt x="38849" y="0"/>
                  </a:moveTo>
                  <a:lnTo>
                    <a:pt x="0" y="5041"/>
                  </a:lnTo>
                  <a:lnTo>
                    <a:pt x="81838" y="635139"/>
                  </a:lnTo>
                  <a:lnTo>
                    <a:pt x="41059" y="640435"/>
                  </a:lnTo>
                  <a:lnTo>
                    <a:pt x="114134" y="731634"/>
                  </a:lnTo>
                  <a:lnTo>
                    <a:pt x="161480" y="624789"/>
                  </a:lnTo>
                  <a:lnTo>
                    <a:pt x="120700" y="630097"/>
                  </a:lnTo>
                  <a:lnTo>
                    <a:pt x="3884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13409" y="2829496"/>
              <a:ext cx="730250" cy="175260"/>
            </a:xfrm>
            <a:custGeom>
              <a:avLst/>
              <a:gdLst/>
              <a:ahLst/>
              <a:cxnLst/>
              <a:rect l="l" t="t" r="r" b="b"/>
              <a:pathLst>
                <a:path w="730250" h="175260">
                  <a:moveTo>
                    <a:pt x="723912" y="0"/>
                  </a:moveTo>
                  <a:lnTo>
                    <a:pt x="95757" y="95643"/>
                  </a:lnTo>
                  <a:lnTo>
                    <a:pt x="89560" y="54978"/>
                  </a:lnTo>
                  <a:lnTo>
                    <a:pt x="0" y="130035"/>
                  </a:lnTo>
                  <a:lnTo>
                    <a:pt x="107835" y="175044"/>
                  </a:lnTo>
                  <a:lnTo>
                    <a:pt x="101650" y="134378"/>
                  </a:lnTo>
                  <a:lnTo>
                    <a:pt x="729805" y="38735"/>
                  </a:lnTo>
                  <a:lnTo>
                    <a:pt x="723912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885489" y="2394356"/>
              <a:ext cx="730885" cy="169545"/>
            </a:xfrm>
            <a:custGeom>
              <a:avLst/>
              <a:gdLst/>
              <a:ahLst/>
              <a:cxnLst/>
              <a:rect l="l" t="t" r="r" b="b"/>
              <a:pathLst>
                <a:path w="730884" h="169544">
                  <a:moveTo>
                    <a:pt x="725068" y="0"/>
                  </a:moveTo>
                  <a:lnTo>
                    <a:pt x="96075" y="89941"/>
                  </a:lnTo>
                  <a:lnTo>
                    <a:pt x="90246" y="49225"/>
                  </a:lnTo>
                  <a:lnTo>
                    <a:pt x="0" y="123469"/>
                  </a:lnTo>
                  <a:lnTo>
                    <a:pt x="107442" y="169443"/>
                  </a:lnTo>
                  <a:lnTo>
                    <a:pt x="101625" y="128727"/>
                  </a:lnTo>
                  <a:lnTo>
                    <a:pt x="730618" y="38785"/>
                  </a:lnTo>
                  <a:lnTo>
                    <a:pt x="725068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816302" y="4825380"/>
              <a:ext cx="2348230" cy="843915"/>
            </a:xfrm>
            <a:custGeom>
              <a:avLst/>
              <a:gdLst/>
              <a:ahLst/>
              <a:cxnLst/>
              <a:rect l="l" t="t" r="r" b="b"/>
              <a:pathLst>
                <a:path w="2348229" h="843914">
                  <a:moveTo>
                    <a:pt x="382447" y="45974"/>
                  </a:moveTo>
                  <a:lnTo>
                    <a:pt x="275005" y="0"/>
                  </a:lnTo>
                  <a:lnTo>
                    <a:pt x="280835" y="40716"/>
                  </a:lnTo>
                  <a:lnTo>
                    <a:pt x="0" y="80873"/>
                  </a:lnTo>
                  <a:lnTo>
                    <a:pt x="5537" y="119659"/>
                  </a:lnTo>
                  <a:lnTo>
                    <a:pt x="286372" y="79502"/>
                  </a:lnTo>
                  <a:lnTo>
                    <a:pt x="292201" y="120218"/>
                  </a:lnTo>
                  <a:lnTo>
                    <a:pt x="382447" y="45974"/>
                  </a:lnTo>
                  <a:close/>
                </a:path>
                <a:path w="2348229" h="843914">
                  <a:moveTo>
                    <a:pt x="1051864" y="551599"/>
                  </a:moveTo>
                  <a:lnTo>
                    <a:pt x="977620" y="461365"/>
                  </a:lnTo>
                  <a:lnTo>
                    <a:pt x="931646" y="568794"/>
                  </a:lnTo>
                  <a:lnTo>
                    <a:pt x="972362" y="562965"/>
                  </a:lnTo>
                  <a:lnTo>
                    <a:pt x="1012520" y="843813"/>
                  </a:lnTo>
                  <a:lnTo>
                    <a:pt x="1051318" y="838263"/>
                  </a:lnTo>
                  <a:lnTo>
                    <a:pt x="1011148" y="557428"/>
                  </a:lnTo>
                  <a:lnTo>
                    <a:pt x="1051864" y="551599"/>
                  </a:lnTo>
                  <a:close/>
                </a:path>
                <a:path w="2348229" h="843914">
                  <a:moveTo>
                    <a:pt x="2348001" y="419747"/>
                  </a:moveTo>
                  <a:lnTo>
                    <a:pt x="2342451" y="380961"/>
                  </a:lnTo>
                  <a:lnTo>
                    <a:pt x="1713458" y="470903"/>
                  </a:lnTo>
                  <a:lnTo>
                    <a:pt x="1707642" y="430199"/>
                  </a:lnTo>
                  <a:lnTo>
                    <a:pt x="1617395" y="504431"/>
                  </a:lnTo>
                  <a:lnTo>
                    <a:pt x="1724825" y="550418"/>
                  </a:lnTo>
                  <a:lnTo>
                    <a:pt x="1719008" y="509701"/>
                  </a:lnTo>
                  <a:lnTo>
                    <a:pt x="2348001" y="419747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818514" y="925322"/>
            <a:ext cx="5375294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>
                <a:latin typeface="Arial"/>
              </a:rPr>
              <a:t>Транспортная</a:t>
            </a:r>
            <a:r>
              <a:rPr spc="-175" dirty="0">
                <a:latin typeface="Arial"/>
              </a:rPr>
              <a:t> </a:t>
            </a:r>
            <a:r>
              <a:rPr spc="40" dirty="0">
                <a:latin typeface="Arial"/>
              </a:rPr>
              <a:t>доступность</a:t>
            </a:r>
          </a:p>
        </p:txBody>
      </p:sp>
      <p:sp>
        <p:nvSpPr>
          <p:cNvPr id="56" name="object 56"/>
          <p:cNvSpPr/>
          <p:nvPr/>
        </p:nvSpPr>
        <p:spPr>
          <a:xfrm>
            <a:off x="841844" y="4078757"/>
            <a:ext cx="817880" cy="419100"/>
          </a:xfrm>
          <a:custGeom>
            <a:avLst/>
            <a:gdLst/>
            <a:ahLst/>
            <a:cxnLst/>
            <a:rect l="l" t="t" r="r" b="b"/>
            <a:pathLst>
              <a:path w="817880" h="419100">
                <a:moveTo>
                  <a:pt x="791121" y="323037"/>
                </a:moveTo>
                <a:lnTo>
                  <a:pt x="783577" y="285978"/>
                </a:lnTo>
                <a:lnTo>
                  <a:pt x="763079" y="255638"/>
                </a:lnTo>
                <a:lnTo>
                  <a:pt x="732726" y="235127"/>
                </a:lnTo>
                <a:lnTo>
                  <a:pt x="695680" y="227596"/>
                </a:lnTo>
                <a:lnTo>
                  <a:pt x="586155" y="227596"/>
                </a:lnTo>
                <a:lnTo>
                  <a:pt x="625551" y="114896"/>
                </a:lnTo>
                <a:lnTo>
                  <a:pt x="454571" y="227596"/>
                </a:lnTo>
                <a:lnTo>
                  <a:pt x="130581" y="227596"/>
                </a:lnTo>
                <a:lnTo>
                  <a:pt x="93510" y="235127"/>
                </a:lnTo>
                <a:lnTo>
                  <a:pt x="63169" y="255638"/>
                </a:lnTo>
                <a:lnTo>
                  <a:pt x="42659" y="285978"/>
                </a:lnTo>
                <a:lnTo>
                  <a:pt x="35128" y="323037"/>
                </a:lnTo>
                <a:lnTo>
                  <a:pt x="42659" y="360108"/>
                </a:lnTo>
                <a:lnTo>
                  <a:pt x="63169" y="390461"/>
                </a:lnTo>
                <a:lnTo>
                  <a:pt x="93522" y="410959"/>
                </a:lnTo>
                <a:lnTo>
                  <a:pt x="130581" y="418490"/>
                </a:lnTo>
                <a:lnTo>
                  <a:pt x="695680" y="418490"/>
                </a:lnTo>
                <a:lnTo>
                  <a:pt x="732726" y="410959"/>
                </a:lnTo>
                <a:lnTo>
                  <a:pt x="763079" y="390461"/>
                </a:lnTo>
                <a:lnTo>
                  <a:pt x="783577" y="360108"/>
                </a:lnTo>
                <a:lnTo>
                  <a:pt x="791121" y="323037"/>
                </a:lnTo>
                <a:close/>
              </a:path>
              <a:path w="817880" h="419100">
                <a:moveTo>
                  <a:pt x="817587" y="67513"/>
                </a:moveTo>
                <a:lnTo>
                  <a:pt x="706577" y="0"/>
                </a:lnTo>
                <a:lnTo>
                  <a:pt x="706577" y="45732"/>
                </a:lnTo>
                <a:lnTo>
                  <a:pt x="0" y="45732"/>
                </a:lnTo>
                <a:lnTo>
                  <a:pt x="0" y="89306"/>
                </a:lnTo>
                <a:lnTo>
                  <a:pt x="706577" y="89306"/>
                </a:lnTo>
                <a:lnTo>
                  <a:pt x="706577" y="135039"/>
                </a:lnTo>
                <a:lnTo>
                  <a:pt x="817587" y="67513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749342" y="4253716"/>
            <a:ext cx="1849422" cy="395621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sz="800" spc="40" dirty="0" err="1">
                <a:solidFill>
                  <a:srgbClr val="2A0953"/>
                </a:solidFill>
                <a:latin typeface="Arial"/>
                <a:cs typeface="Arial"/>
              </a:rPr>
              <a:t>Основные</a:t>
            </a:r>
            <a:r>
              <a:rPr lang="ru-RU" sz="800" spc="40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800" spc="40" dirty="0" err="1">
                <a:solidFill>
                  <a:srgbClr val="2A0953"/>
                </a:solidFill>
                <a:latin typeface="Arial"/>
                <a:cs typeface="Arial"/>
              </a:rPr>
              <a:t>транспортные</a:t>
            </a:r>
            <a:r>
              <a:rPr lang="ru-RU" sz="800" spc="40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lang="en-US" sz="800" spc="40" dirty="0" err="1">
                <a:solidFill>
                  <a:srgbClr val="2A0953"/>
                </a:solidFill>
                <a:latin typeface="Arial"/>
                <a:cs typeface="Arial"/>
              </a:rPr>
              <a:t>потоки</a:t>
            </a:r>
            <a:r>
              <a:rPr lang="en-US" sz="800" spc="40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br>
              <a:rPr lang="en-US" sz="800" spc="40" dirty="0">
                <a:solidFill>
                  <a:srgbClr val="2A0953"/>
                </a:solidFill>
                <a:latin typeface="Arial"/>
                <a:cs typeface="Arial"/>
              </a:rPr>
            </a:br>
            <a:r>
              <a:rPr lang="en-US" sz="800" spc="40" dirty="0" err="1">
                <a:solidFill>
                  <a:srgbClr val="2A0953"/>
                </a:solidFill>
                <a:latin typeface="Arial"/>
                <a:cs typeface="Arial"/>
              </a:rPr>
              <a:t>за</a:t>
            </a:r>
            <a:r>
              <a:rPr lang="en-US" sz="800" spc="40" dirty="0">
                <a:solidFill>
                  <a:srgbClr val="2A0953"/>
                </a:solidFill>
                <a:latin typeface="Arial"/>
                <a:cs typeface="Arial"/>
              </a:rPr>
              <a:t> 12 </a:t>
            </a:r>
            <a:r>
              <a:rPr lang="en-US" sz="800" spc="40" dirty="0" err="1">
                <a:solidFill>
                  <a:srgbClr val="2A0953"/>
                </a:solidFill>
                <a:latin typeface="Arial"/>
                <a:cs typeface="Arial"/>
              </a:rPr>
              <a:t>часов</a:t>
            </a:r>
            <a:r>
              <a:rPr lang="en-US" sz="800" spc="40" dirty="0">
                <a:solidFill>
                  <a:srgbClr val="2A0953"/>
                </a:solidFill>
                <a:latin typeface="Arial"/>
                <a:cs typeface="Arial"/>
              </a:rPr>
              <a:t> (</a:t>
            </a:r>
            <a:r>
              <a:rPr lang="en-US" sz="800" spc="40" dirty="0" err="1">
                <a:solidFill>
                  <a:srgbClr val="2A0953"/>
                </a:solidFill>
                <a:latin typeface="Arial"/>
                <a:cs typeface="Arial"/>
              </a:rPr>
              <a:t>чел</a:t>
            </a:r>
            <a:r>
              <a:rPr lang="en-US" sz="800" spc="40" dirty="0">
                <a:solidFill>
                  <a:srgbClr val="2A0953"/>
                </a:solidFill>
                <a:latin typeface="Arial"/>
                <a:cs typeface="Arial"/>
              </a:rPr>
              <a:t>.)</a:t>
            </a:r>
            <a:endParaRPr lang="en-US" sz="800" spc="40" dirty="0">
              <a:ea typeface="+mn-lt"/>
              <a:cs typeface="+mn-lt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800" spc="40" dirty="0">
              <a:solidFill>
                <a:srgbClr val="2A0953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82802" y="4248665"/>
            <a:ext cx="1609961" cy="301365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45490" algn="l"/>
              </a:tabLst>
            </a:pPr>
            <a:r>
              <a:rPr sz="1850" b="1" spc="22" baseline="4444" dirty="0">
                <a:solidFill>
                  <a:srgbClr val="FFFFFF"/>
                </a:solidFill>
                <a:latin typeface="Arial"/>
                <a:cs typeface="Gothic Uralic"/>
              </a:rPr>
              <a:t>25</a:t>
            </a:r>
            <a:r>
              <a:rPr sz="1850" b="1" spc="-82" baseline="4444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850" b="1" spc="22" baseline="4444" dirty="0">
                <a:solidFill>
                  <a:srgbClr val="FFFFFF"/>
                </a:solidFill>
                <a:latin typeface="Arial"/>
                <a:cs typeface="Gothic Uralic"/>
              </a:rPr>
              <a:t>856</a:t>
            </a:r>
            <a:endParaRPr lang="ru-RU" sz="750" spc="15" dirty="0">
              <a:solidFill>
                <a:srgbClr val="2A0953"/>
              </a:solidFill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20597" y="4709007"/>
            <a:ext cx="828040" cy="417195"/>
          </a:xfrm>
          <a:custGeom>
            <a:avLst/>
            <a:gdLst/>
            <a:ahLst/>
            <a:cxnLst/>
            <a:rect l="l" t="t" r="r" b="b"/>
            <a:pathLst>
              <a:path w="828039" h="417195">
                <a:moveTo>
                  <a:pt x="755992" y="321424"/>
                </a:moveTo>
                <a:lnTo>
                  <a:pt x="748449" y="284365"/>
                </a:lnTo>
                <a:lnTo>
                  <a:pt x="727951" y="254025"/>
                </a:lnTo>
                <a:lnTo>
                  <a:pt x="697598" y="233514"/>
                </a:lnTo>
                <a:lnTo>
                  <a:pt x="660539" y="225983"/>
                </a:lnTo>
                <a:lnTo>
                  <a:pt x="551027" y="225983"/>
                </a:lnTo>
                <a:lnTo>
                  <a:pt x="590423" y="113284"/>
                </a:lnTo>
                <a:lnTo>
                  <a:pt x="419442" y="225983"/>
                </a:lnTo>
                <a:lnTo>
                  <a:pt x="95440" y="225983"/>
                </a:lnTo>
                <a:lnTo>
                  <a:pt x="58381" y="233514"/>
                </a:lnTo>
                <a:lnTo>
                  <a:pt x="28028" y="254025"/>
                </a:lnTo>
                <a:lnTo>
                  <a:pt x="7531" y="284365"/>
                </a:lnTo>
                <a:lnTo>
                  <a:pt x="0" y="321424"/>
                </a:lnTo>
                <a:lnTo>
                  <a:pt x="7531" y="358482"/>
                </a:lnTo>
                <a:lnTo>
                  <a:pt x="28041" y="388835"/>
                </a:lnTo>
                <a:lnTo>
                  <a:pt x="58394" y="409333"/>
                </a:lnTo>
                <a:lnTo>
                  <a:pt x="95440" y="416864"/>
                </a:lnTo>
                <a:lnTo>
                  <a:pt x="660539" y="416864"/>
                </a:lnTo>
                <a:lnTo>
                  <a:pt x="697585" y="409333"/>
                </a:lnTo>
                <a:lnTo>
                  <a:pt x="727938" y="388835"/>
                </a:lnTo>
                <a:lnTo>
                  <a:pt x="748449" y="358482"/>
                </a:lnTo>
                <a:lnTo>
                  <a:pt x="755992" y="321424"/>
                </a:lnTo>
                <a:close/>
              </a:path>
              <a:path w="828039" h="417195">
                <a:moveTo>
                  <a:pt x="827862" y="55486"/>
                </a:moveTo>
                <a:lnTo>
                  <a:pt x="716838" y="0"/>
                </a:lnTo>
                <a:lnTo>
                  <a:pt x="716838" y="37579"/>
                </a:lnTo>
                <a:lnTo>
                  <a:pt x="10274" y="37579"/>
                </a:lnTo>
                <a:lnTo>
                  <a:pt x="10274" y="73393"/>
                </a:lnTo>
                <a:lnTo>
                  <a:pt x="716838" y="73393"/>
                </a:lnTo>
                <a:lnTo>
                  <a:pt x="716838" y="110972"/>
                </a:lnTo>
                <a:lnTo>
                  <a:pt x="827862" y="55486"/>
                </a:lnTo>
                <a:close/>
              </a:path>
            </a:pathLst>
          </a:custGeom>
          <a:solidFill>
            <a:srgbClr val="2A09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677949" y="4890148"/>
            <a:ext cx="1203325" cy="25272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>
              <a:lnSpc>
                <a:spcPts val="880"/>
              </a:lnSpc>
              <a:spcBef>
                <a:spcPts val="150"/>
              </a:spcBef>
            </a:pPr>
            <a:r>
              <a:rPr sz="750" spc="40" dirty="0">
                <a:solidFill>
                  <a:srgbClr val="2A0953"/>
                </a:solidFill>
                <a:latin typeface="Arial"/>
                <a:cs typeface="Arial"/>
              </a:rPr>
              <a:t>Основные </a:t>
            </a:r>
            <a:r>
              <a:rPr sz="750" spc="35" dirty="0">
                <a:solidFill>
                  <a:srgbClr val="2A0953"/>
                </a:solidFill>
                <a:latin typeface="Arial"/>
                <a:cs typeface="Arial"/>
              </a:rPr>
              <a:t>пешеходные  потоки</a:t>
            </a:r>
            <a:r>
              <a:rPr sz="75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2A0953"/>
                </a:solidFill>
                <a:latin typeface="Arial"/>
                <a:cs typeface="Arial"/>
              </a:rPr>
              <a:t>за</a:t>
            </a:r>
            <a:r>
              <a:rPr sz="75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2A0953"/>
                </a:solidFill>
                <a:latin typeface="Arial"/>
                <a:cs typeface="Arial"/>
              </a:rPr>
              <a:t>12</a:t>
            </a:r>
            <a:r>
              <a:rPr sz="75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2A0953"/>
                </a:solidFill>
                <a:latin typeface="Arial"/>
                <a:cs typeface="Arial"/>
              </a:rPr>
              <a:t>часов</a:t>
            </a:r>
            <a:r>
              <a:rPr sz="75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750" spc="15" dirty="0">
                <a:solidFill>
                  <a:srgbClr val="2A0953"/>
                </a:solidFill>
                <a:latin typeface="Arial"/>
                <a:cs typeface="Arial"/>
              </a:rPr>
              <a:t>(чел.)</a:t>
            </a:r>
            <a:endParaRPr sz="7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93913" y="4932402"/>
            <a:ext cx="427355" cy="209032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b="1" spc="15" dirty="0">
                <a:solidFill>
                  <a:srgbClr val="FFFFFF"/>
                </a:solidFill>
                <a:latin typeface="Arial"/>
                <a:cs typeface="Gothic Uralic"/>
              </a:rPr>
              <a:t>8</a:t>
            </a:r>
            <a:r>
              <a:rPr sz="1250" b="1" spc="-125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250" b="1" spc="15" dirty="0">
                <a:solidFill>
                  <a:srgbClr val="FFFFFF"/>
                </a:solidFill>
                <a:latin typeface="Arial"/>
                <a:cs typeface="Gothic Uralic"/>
              </a:rPr>
              <a:t>456</a:t>
            </a:r>
            <a:endParaRPr sz="1250">
              <a:latin typeface="Arial"/>
              <a:cs typeface="Gothic Uralic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62835" y="3509160"/>
            <a:ext cx="1299594" cy="25968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sz="800" spc="25" dirty="0" err="1">
                <a:solidFill>
                  <a:srgbClr val="2A0953"/>
                </a:solidFill>
                <a:latin typeface="Arial"/>
                <a:cs typeface="Arial"/>
              </a:rPr>
              <a:t>Пешеходный</a:t>
            </a:r>
            <a:r>
              <a:rPr sz="800" spc="-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800" spc="35" dirty="0" err="1">
                <a:solidFill>
                  <a:srgbClr val="2A0953"/>
                </a:solidFill>
                <a:latin typeface="Arial"/>
                <a:cs typeface="Arial"/>
              </a:rPr>
              <a:t>поток</a:t>
            </a:r>
            <a:r>
              <a:rPr lang="ru-RU" sz="800" spc="35" dirty="0">
                <a:solidFill>
                  <a:srgbClr val="2A0953"/>
                </a:solidFill>
                <a:latin typeface="Arial"/>
                <a:cs typeface="Arial"/>
              </a:rPr>
              <a:t/>
            </a:r>
            <a:br>
              <a:rPr lang="ru-RU" sz="800" spc="35" dirty="0">
                <a:solidFill>
                  <a:srgbClr val="2A0953"/>
                </a:solidFill>
                <a:latin typeface="Arial"/>
                <a:cs typeface="Arial"/>
              </a:rPr>
            </a:br>
            <a:r>
              <a:rPr lang="ru-RU" sz="800" spc="35" dirty="0">
                <a:solidFill>
                  <a:srgbClr val="2A0953"/>
                </a:solidFill>
                <a:latin typeface="Arial"/>
                <a:cs typeface="Arial"/>
              </a:rPr>
              <a:t>(чел. в сутки)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351851" y="3510508"/>
            <a:ext cx="1445895" cy="30924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30 000 </a:t>
            </a:r>
            <a:endParaRPr lang="ru-RU" sz="1100" spc="44" baseline="3703" dirty="0">
              <a:solidFill>
                <a:srgbClr val="2A0953"/>
              </a:solidFill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826327" y="3470401"/>
            <a:ext cx="404495" cy="404495"/>
            <a:chOff x="826327" y="3470401"/>
            <a:chExt cx="404495" cy="404495"/>
          </a:xfrm>
        </p:grpSpPr>
        <p:sp>
          <p:nvSpPr>
            <p:cNvPr id="65" name="object 65"/>
            <p:cNvSpPr/>
            <p:nvPr/>
          </p:nvSpPr>
          <p:spPr>
            <a:xfrm>
              <a:off x="833946" y="3478020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4">
                  <a:moveTo>
                    <a:pt x="194477" y="0"/>
                  </a:moveTo>
                  <a:lnTo>
                    <a:pt x="239071" y="5136"/>
                  </a:lnTo>
                  <a:lnTo>
                    <a:pt x="280007" y="19768"/>
                  </a:lnTo>
                  <a:lnTo>
                    <a:pt x="316118" y="42727"/>
                  </a:lnTo>
                  <a:lnTo>
                    <a:pt x="346235" y="72846"/>
                  </a:lnTo>
                  <a:lnTo>
                    <a:pt x="369193" y="108957"/>
                  </a:lnTo>
                  <a:lnTo>
                    <a:pt x="383824" y="149891"/>
                  </a:lnTo>
                  <a:lnTo>
                    <a:pt x="388960" y="194482"/>
                  </a:lnTo>
                  <a:lnTo>
                    <a:pt x="383824" y="239076"/>
                  </a:lnTo>
                  <a:lnTo>
                    <a:pt x="369193" y="280012"/>
                  </a:lnTo>
                  <a:lnTo>
                    <a:pt x="346235" y="316122"/>
                  </a:lnTo>
                  <a:lnTo>
                    <a:pt x="316118" y="346240"/>
                  </a:lnTo>
                  <a:lnTo>
                    <a:pt x="280007" y="369198"/>
                  </a:lnTo>
                  <a:lnTo>
                    <a:pt x="239071" y="383829"/>
                  </a:lnTo>
                  <a:lnTo>
                    <a:pt x="194477" y="388965"/>
                  </a:lnTo>
                  <a:lnTo>
                    <a:pt x="149886" y="383829"/>
                  </a:lnTo>
                  <a:lnTo>
                    <a:pt x="108952" y="369198"/>
                  </a:lnTo>
                  <a:lnTo>
                    <a:pt x="72843" y="346240"/>
                  </a:lnTo>
                  <a:lnTo>
                    <a:pt x="42725" y="316122"/>
                  </a:lnTo>
                  <a:lnTo>
                    <a:pt x="19767" y="280012"/>
                  </a:lnTo>
                  <a:lnTo>
                    <a:pt x="5136" y="239076"/>
                  </a:lnTo>
                  <a:lnTo>
                    <a:pt x="0" y="194482"/>
                  </a:lnTo>
                  <a:lnTo>
                    <a:pt x="5136" y="149891"/>
                  </a:lnTo>
                  <a:lnTo>
                    <a:pt x="19767" y="108957"/>
                  </a:lnTo>
                  <a:lnTo>
                    <a:pt x="42725" y="72846"/>
                  </a:lnTo>
                  <a:lnTo>
                    <a:pt x="72843" y="42727"/>
                  </a:lnTo>
                  <a:lnTo>
                    <a:pt x="108952" y="19768"/>
                  </a:lnTo>
                  <a:lnTo>
                    <a:pt x="149886" y="5136"/>
                  </a:lnTo>
                  <a:lnTo>
                    <a:pt x="194477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41083" y="3524135"/>
              <a:ext cx="183055" cy="29728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2283530" y="2908425"/>
            <a:ext cx="1481038" cy="25968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sz="800" spc="25" dirty="0" err="1">
                <a:solidFill>
                  <a:srgbClr val="2A0953"/>
                </a:solidFill>
                <a:latin typeface="Arial"/>
                <a:cs typeface="Arial"/>
              </a:rPr>
              <a:t>Транспортный</a:t>
            </a:r>
            <a:r>
              <a:rPr sz="800" spc="-8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800" spc="35" dirty="0" err="1">
                <a:solidFill>
                  <a:srgbClr val="2A0953"/>
                </a:solidFill>
                <a:latin typeface="Arial"/>
                <a:cs typeface="Arial"/>
              </a:rPr>
              <a:t>поток</a:t>
            </a:r>
            <a:r>
              <a:rPr lang="ru-RU" sz="800" spc="3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lang="ru-RU" sz="800" spc="35" dirty="0">
                <a:latin typeface="Arial"/>
                <a:cs typeface="Arial"/>
              </a:rPr>
              <a:t/>
            </a:r>
            <a:br>
              <a:rPr lang="ru-RU" sz="800" spc="35" dirty="0">
                <a:latin typeface="Arial"/>
                <a:cs typeface="Arial"/>
              </a:rPr>
            </a:br>
            <a:r>
              <a:rPr lang="ru-RU" sz="800" spc="35" dirty="0">
                <a:solidFill>
                  <a:srgbClr val="2A0953"/>
                </a:solidFill>
                <a:latin typeface="Arial"/>
                <a:cs typeface="Arial"/>
              </a:rPr>
              <a:t>(чел. в сутки)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343583" y="2909773"/>
            <a:ext cx="1558290" cy="309245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110 000 </a:t>
            </a:r>
            <a:endParaRPr lang="ru-RU" sz="1100" spc="44" baseline="3703" dirty="0">
              <a:solidFill>
                <a:srgbClr val="2A0953"/>
              </a:solidFill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26327" y="2869673"/>
            <a:ext cx="404495" cy="404495"/>
            <a:chOff x="826327" y="2869673"/>
            <a:chExt cx="404495" cy="404495"/>
          </a:xfrm>
        </p:grpSpPr>
        <p:sp>
          <p:nvSpPr>
            <p:cNvPr id="70" name="object 70"/>
            <p:cNvSpPr/>
            <p:nvPr/>
          </p:nvSpPr>
          <p:spPr>
            <a:xfrm>
              <a:off x="833946" y="2877292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4">
                  <a:moveTo>
                    <a:pt x="194477" y="0"/>
                  </a:moveTo>
                  <a:lnTo>
                    <a:pt x="239071" y="5136"/>
                  </a:lnTo>
                  <a:lnTo>
                    <a:pt x="280007" y="19766"/>
                  </a:lnTo>
                  <a:lnTo>
                    <a:pt x="316118" y="42724"/>
                  </a:lnTo>
                  <a:lnTo>
                    <a:pt x="346235" y="72842"/>
                  </a:lnTo>
                  <a:lnTo>
                    <a:pt x="369193" y="108952"/>
                  </a:lnTo>
                  <a:lnTo>
                    <a:pt x="383824" y="149888"/>
                  </a:lnTo>
                  <a:lnTo>
                    <a:pt x="388960" y="194482"/>
                  </a:lnTo>
                  <a:lnTo>
                    <a:pt x="383824" y="239073"/>
                  </a:lnTo>
                  <a:lnTo>
                    <a:pt x="369193" y="280008"/>
                  </a:lnTo>
                  <a:lnTo>
                    <a:pt x="346235" y="316118"/>
                  </a:lnTo>
                  <a:lnTo>
                    <a:pt x="316118" y="346237"/>
                  </a:lnTo>
                  <a:lnTo>
                    <a:pt x="280007" y="369196"/>
                  </a:lnTo>
                  <a:lnTo>
                    <a:pt x="239071" y="383828"/>
                  </a:lnTo>
                  <a:lnTo>
                    <a:pt x="194477" y="388965"/>
                  </a:lnTo>
                  <a:lnTo>
                    <a:pt x="149886" y="383828"/>
                  </a:lnTo>
                  <a:lnTo>
                    <a:pt x="108952" y="369196"/>
                  </a:lnTo>
                  <a:lnTo>
                    <a:pt x="72843" y="346237"/>
                  </a:lnTo>
                  <a:lnTo>
                    <a:pt x="42725" y="316118"/>
                  </a:lnTo>
                  <a:lnTo>
                    <a:pt x="19767" y="280008"/>
                  </a:lnTo>
                  <a:lnTo>
                    <a:pt x="5136" y="239073"/>
                  </a:lnTo>
                  <a:lnTo>
                    <a:pt x="0" y="194482"/>
                  </a:lnTo>
                  <a:lnTo>
                    <a:pt x="5136" y="149888"/>
                  </a:lnTo>
                  <a:lnTo>
                    <a:pt x="19767" y="108952"/>
                  </a:lnTo>
                  <a:lnTo>
                    <a:pt x="42725" y="72842"/>
                  </a:lnTo>
                  <a:lnTo>
                    <a:pt x="72843" y="42724"/>
                  </a:lnTo>
                  <a:lnTo>
                    <a:pt x="108952" y="19766"/>
                  </a:lnTo>
                  <a:lnTo>
                    <a:pt x="149886" y="5136"/>
                  </a:lnTo>
                  <a:lnTo>
                    <a:pt x="194477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08438" y="2978378"/>
              <a:ext cx="239979" cy="18796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1305483" y="1591932"/>
            <a:ext cx="1797050" cy="1028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ts val="2100"/>
              </a:lnSpc>
              <a:spcBef>
                <a:spcPts val="105"/>
              </a:spcBef>
            </a:pPr>
            <a:r>
              <a:rPr sz="2775" b="1" baseline="-27027" dirty="0">
                <a:solidFill>
                  <a:srgbClr val="E10886"/>
                </a:solidFill>
                <a:latin typeface="Gothic Uralic"/>
                <a:cs typeface="Gothic Uralic"/>
              </a:rPr>
              <a:t>10</a:t>
            </a:r>
            <a:r>
              <a:rPr sz="2775" b="1" spc="254" baseline="-27027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750" spc="40" dirty="0">
                <a:solidFill>
                  <a:srgbClr val="2A0953"/>
                </a:solidFill>
                <a:latin typeface="Arial"/>
                <a:cs typeface="Arial"/>
              </a:rPr>
              <a:t>Маршрутов</a:t>
            </a:r>
            <a:endParaRPr sz="750" dirty="0">
              <a:latin typeface="Arial"/>
              <a:cs typeface="Arial"/>
            </a:endParaRPr>
          </a:p>
          <a:p>
            <a:pPr marL="403860">
              <a:lnSpc>
                <a:spcPts val="780"/>
              </a:lnSpc>
            </a:pPr>
            <a:r>
              <a:rPr sz="750" spc="40" dirty="0">
                <a:solidFill>
                  <a:srgbClr val="2A0953"/>
                </a:solidFill>
                <a:latin typeface="Arial"/>
                <a:cs typeface="Arial"/>
              </a:rPr>
              <a:t>общественного</a:t>
            </a:r>
            <a:r>
              <a:rPr sz="750" spc="-5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750" spc="50" dirty="0">
                <a:solidFill>
                  <a:srgbClr val="2A0953"/>
                </a:solidFill>
                <a:latin typeface="Arial"/>
                <a:cs typeface="Arial"/>
              </a:rPr>
              <a:t>транспорта</a:t>
            </a:r>
            <a:endParaRPr sz="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715"/>
              </a:spcBef>
            </a:pPr>
            <a:r>
              <a:rPr sz="1850" b="1" dirty="0">
                <a:solidFill>
                  <a:srgbClr val="E10886"/>
                </a:solidFill>
                <a:latin typeface="Gothic Uralic"/>
                <a:cs typeface="Gothic Uralic"/>
              </a:rPr>
              <a:t>2</a:t>
            </a:r>
            <a:r>
              <a:rPr sz="1850" b="1" spc="330" dirty="0">
                <a:solidFill>
                  <a:srgbClr val="E10886"/>
                </a:solidFill>
                <a:latin typeface="Gothic Uralic"/>
                <a:cs typeface="Gothic Uralic"/>
              </a:rPr>
              <a:t> </a:t>
            </a:r>
            <a:r>
              <a:rPr sz="1125" spc="7" baseline="3703" dirty="0">
                <a:solidFill>
                  <a:srgbClr val="2A0953"/>
                </a:solidFill>
                <a:latin typeface="Arial"/>
                <a:cs typeface="Arial"/>
              </a:rPr>
              <a:t>Ветки </a:t>
            </a:r>
            <a:r>
              <a:rPr sz="1125" spc="60" baseline="3703" dirty="0">
                <a:solidFill>
                  <a:srgbClr val="2A0953"/>
                </a:solidFill>
                <a:latin typeface="Arial"/>
                <a:cs typeface="Arial"/>
              </a:rPr>
              <a:t>метро</a:t>
            </a:r>
            <a:endParaRPr sz="1125" baseline="3703" dirty="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826327" y="2268935"/>
            <a:ext cx="404495" cy="404495"/>
            <a:chOff x="826327" y="2268935"/>
            <a:chExt cx="404495" cy="404495"/>
          </a:xfrm>
        </p:grpSpPr>
        <p:sp>
          <p:nvSpPr>
            <p:cNvPr id="74" name="object 74"/>
            <p:cNvSpPr/>
            <p:nvPr/>
          </p:nvSpPr>
          <p:spPr>
            <a:xfrm>
              <a:off x="900856" y="2361958"/>
              <a:ext cx="255270" cy="218440"/>
            </a:xfrm>
            <a:custGeom>
              <a:avLst/>
              <a:gdLst/>
              <a:ahLst/>
              <a:cxnLst/>
              <a:rect l="l" t="t" r="r" b="b"/>
              <a:pathLst>
                <a:path w="255269" h="218439">
                  <a:moveTo>
                    <a:pt x="229484" y="127025"/>
                  </a:moveTo>
                  <a:lnTo>
                    <a:pt x="77680" y="127025"/>
                  </a:lnTo>
                  <a:lnTo>
                    <a:pt x="91000" y="150888"/>
                  </a:lnTo>
                  <a:lnTo>
                    <a:pt x="97856" y="163366"/>
                  </a:lnTo>
                  <a:lnTo>
                    <a:pt x="101761" y="170658"/>
                  </a:lnTo>
                  <a:lnTo>
                    <a:pt x="103817" y="174904"/>
                  </a:lnTo>
                  <a:lnTo>
                    <a:pt x="127548" y="218160"/>
                  </a:lnTo>
                  <a:lnTo>
                    <a:pt x="129952" y="214368"/>
                  </a:lnTo>
                  <a:lnTo>
                    <a:pt x="134049" y="206902"/>
                  </a:lnTo>
                  <a:lnTo>
                    <a:pt x="138010" y="199426"/>
                  </a:lnTo>
                  <a:lnTo>
                    <a:pt x="140007" y="195605"/>
                  </a:lnTo>
                  <a:lnTo>
                    <a:pt x="152251" y="173151"/>
                  </a:lnTo>
                  <a:lnTo>
                    <a:pt x="156107" y="165509"/>
                  </a:lnTo>
                  <a:lnTo>
                    <a:pt x="164013" y="150837"/>
                  </a:lnTo>
                  <a:lnTo>
                    <a:pt x="172117" y="135972"/>
                  </a:lnTo>
                  <a:lnTo>
                    <a:pt x="176730" y="127444"/>
                  </a:lnTo>
                  <a:lnTo>
                    <a:pt x="229608" y="127444"/>
                  </a:lnTo>
                  <a:lnTo>
                    <a:pt x="229484" y="127025"/>
                  </a:lnTo>
                  <a:close/>
                </a:path>
                <a:path w="255269" h="218439">
                  <a:moveTo>
                    <a:pt x="126018" y="114604"/>
                  </a:moveTo>
                  <a:lnTo>
                    <a:pt x="27997" y="114604"/>
                  </a:lnTo>
                  <a:lnTo>
                    <a:pt x="27518" y="115176"/>
                  </a:lnTo>
                  <a:lnTo>
                    <a:pt x="25888" y="121343"/>
                  </a:lnTo>
                  <a:lnTo>
                    <a:pt x="22151" y="133745"/>
                  </a:lnTo>
                  <a:lnTo>
                    <a:pt x="18143" y="146664"/>
                  </a:lnTo>
                  <a:lnTo>
                    <a:pt x="15699" y="154381"/>
                  </a:lnTo>
                  <a:lnTo>
                    <a:pt x="4359" y="191109"/>
                  </a:lnTo>
                  <a:lnTo>
                    <a:pt x="4363" y="192062"/>
                  </a:lnTo>
                  <a:lnTo>
                    <a:pt x="3463" y="193090"/>
                  </a:lnTo>
                  <a:lnTo>
                    <a:pt x="3600" y="195046"/>
                  </a:lnTo>
                  <a:lnTo>
                    <a:pt x="533" y="202755"/>
                  </a:lnTo>
                  <a:lnTo>
                    <a:pt x="0" y="205511"/>
                  </a:lnTo>
                  <a:lnTo>
                    <a:pt x="53366" y="205574"/>
                  </a:lnTo>
                  <a:lnTo>
                    <a:pt x="60564" y="182422"/>
                  </a:lnTo>
                  <a:lnTo>
                    <a:pt x="77680" y="127025"/>
                  </a:lnTo>
                  <a:lnTo>
                    <a:pt x="229484" y="127025"/>
                  </a:lnTo>
                  <a:lnTo>
                    <a:pt x="228549" y="123863"/>
                  </a:lnTo>
                  <a:lnTo>
                    <a:pt x="228387" y="123634"/>
                  </a:lnTo>
                  <a:lnTo>
                    <a:pt x="227697" y="122212"/>
                  </a:lnTo>
                  <a:lnTo>
                    <a:pt x="225921" y="116966"/>
                  </a:lnTo>
                  <a:lnTo>
                    <a:pt x="127878" y="116966"/>
                  </a:lnTo>
                  <a:lnTo>
                    <a:pt x="126895" y="116255"/>
                  </a:lnTo>
                  <a:lnTo>
                    <a:pt x="126018" y="114604"/>
                  </a:lnTo>
                  <a:close/>
                </a:path>
                <a:path w="255269" h="218439">
                  <a:moveTo>
                    <a:pt x="229608" y="127444"/>
                  </a:moveTo>
                  <a:lnTo>
                    <a:pt x="176730" y="127444"/>
                  </a:lnTo>
                  <a:lnTo>
                    <a:pt x="178411" y="132098"/>
                  </a:lnTo>
                  <a:lnTo>
                    <a:pt x="181111" y="140542"/>
                  </a:lnTo>
                  <a:lnTo>
                    <a:pt x="185709" y="155346"/>
                  </a:lnTo>
                  <a:lnTo>
                    <a:pt x="190396" y="169983"/>
                  </a:lnTo>
                  <a:lnTo>
                    <a:pt x="193013" y="178406"/>
                  </a:lnTo>
                  <a:lnTo>
                    <a:pt x="194548" y="183845"/>
                  </a:lnTo>
                  <a:lnTo>
                    <a:pt x="201434" y="205511"/>
                  </a:lnTo>
                  <a:lnTo>
                    <a:pt x="255143" y="205562"/>
                  </a:lnTo>
                  <a:lnTo>
                    <a:pt x="254332" y="201256"/>
                  </a:lnTo>
                  <a:lnTo>
                    <a:pt x="248165" y="186283"/>
                  </a:lnTo>
                  <a:lnTo>
                    <a:pt x="248338" y="183845"/>
                  </a:lnTo>
                  <a:lnTo>
                    <a:pt x="247759" y="182943"/>
                  </a:lnTo>
                  <a:lnTo>
                    <a:pt x="247578" y="182575"/>
                  </a:lnTo>
                  <a:lnTo>
                    <a:pt x="247557" y="182422"/>
                  </a:lnTo>
                  <a:lnTo>
                    <a:pt x="236675" y="149580"/>
                  </a:lnTo>
                  <a:lnTo>
                    <a:pt x="230909" y="131845"/>
                  </a:lnTo>
                  <a:lnTo>
                    <a:pt x="229608" y="127444"/>
                  </a:lnTo>
                  <a:close/>
                </a:path>
                <a:path w="255269" h="218439">
                  <a:moveTo>
                    <a:pt x="187336" y="0"/>
                  </a:moveTo>
                  <a:lnTo>
                    <a:pt x="157618" y="58559"/>
                  </a:lnTo>
                  <a:lnTo>
                    <a:pt x="142574" y="88439"/>
                  </a:lnTo>
                  <a:lnTo>
                    <a:pt x="132741" y="107790"/>
                  </a:lnTo>
                  <a:lnTo>
                    <a:pt x="127878" y="116966"/>
                  </a:lnTo>
                  <a:lnTo>
                    <a:pt x="225921" y="116966"/>
                  </a:lnTo>
                  <a:lnTo>
                    <a:pt x="223794" y="110683"/>
                  </a:lnTo>
                  <a:lnTo>
                    <a:pt x="218229" y="93745"/>
                  </a:lnTo>
                  <a:lnTo>
                    <a:pt x="213250" y="78235"/>
                  </a:lnTo>
                  <a:lnTo>
                    <a:pt x="211164" y="71183"/>
                  </a:lnTo>
                  <a:lnTo>
                    <a:pt x="210985" y="71183"/>
                  </a:lnTo>
                  <a:lnTo>
                    <a:pt x="210452" y="70332"/>
                  </a:lnTo>
                  <a:lnTo>
                    <a:pt x="210615" y="70332"/>
                  </a:lnTo>
                  <a:lnTo>
                    <a:pt x="210433" y="69913"/>
                  </a:lnTo>
                  <a:lnTo>
                    <a:pt x="204966" y="53276"/>
                  </a:lnTo>
                  <a:lnTo>
                    <a:pt x="196256" y="26304"/>
                  </a:lnTo>
                  <a:lnTo>
                    <a:pt x="191755" y="12678"/>
                  </a:lnTo>
                  <a:lnTo>
                    <a:pt x="187336" y="0"/>
                  </a:lnTo>
                  <a:close/>
                </a:path>
                <a:path w="255269" h="218439">
                  <a:moveTo>
                    <a:pt x="27938" y="114675"/>
                  </a:moveTo>
                  <a:close/>
                </a:path>
                <a:path w="255269" h="218439">
                  <a:moveTo>
                    <a:pt x="63252" y="800"/>
                  </a:moveTo>
                  <a:lnTo>
                    <a:pt x="62161" y="2565"/>
                  </a:lnTo>
                  <a:lnTo>
                    <a:pt x="59112" y="13817"/>
                  </a:lnTo>
                  <a:lnTo>
                    <a:pt x="58168" y="16827"/>
                  </a:lnTo>
                  <a:lnTo>
                    <a:pt x="47458" y="51587"/>
                  </a:lnTo>
                  <a:lnTo>
                    <a:pt x="44124" y="63830"/>
                  </a:lnTo>
                  <a:lnTo>
                    <a:pt x="43002" y="65023"/>
                  </a:lnTo>
                  <a:lnTo>
                    <a:pt x="41998" y="69355"/>
                  </a:lnTo>
                  <a:lnTo>
                    <a:pt x="39678" y="77085"/>
                  </a:lnTo>
                  <a:lnTo>
                    <a:pt x="35455" y="90385"/>
                  </a:lnTo>
                  <a:lnTo>
                    <a:pt x="28234" y="113855"/>
                  </a:lnTo>
                  <a:lnTo>
                    <a:pt x="27938" y="114675"/>
                  </a:lnTo>
                  <a:lnTo>
                    <a:pt x="126018" y="114604"/>
                  </a:lnTo>
                  <a:lnTo>
                    <a:pt x="120106" y="103479"/>
                  </a:lnTo>
                  <a:lnTo>
                    <a:pt x="107565" y="80451"/>
                  </a:lnTo>
                  <a:lnTo>
                    <a:pt x="101447" y="69326"/>
                  </a:lnTo>
                  <a:lnTo>
                    <a:pt x="95537" y="58864"/>
                  </a:lnTo>
                  <a:lnTo>
                    <a:pt x="79477" y="29756"/>
                  </a:lnTo>
                  <a:lnTo>
                    <a:pt x="76691" y="24638"/>
                  </a:lnTo>
                  <a:lnTo>
                    <a:pt x="71387" y="14982"/>
                  </a:lnTo>
                  <a:lnTo>
                    <a:pt x="66072" y="5474"/>
                  </a:lnTo>
                  <a:lnTo>
                    <a:pt x="63252" y="800"/>
                  </a:lnTo>
                  <a:close/>
                </a:path>
                <a:path w="255269" h="218439">
                  <a:moveTo>
                    <a:pt x="210742" y="70624"/>
                  </a:moveTo>
                  <a:lnTo>
                    <a:pt x="210985" y="71183"/>
                  </a:lnTo>
                  <a:lnTo>
                    <a:pt x="211164" y="71183"/>
                  </a:lnTo>
                  <a:lnTo>
                    <a:pt x="211108" y="70992"/>
                  </a:lnTo>
                  <a:lnTo>
                    <a:pt x="210742" y="70624"/>
                  </a:lnTo>
                  <a:close/>
                </a:path>
                <a:path w="255269" h="218439">
                  <a:moveTo>
                    <a:pt x="210615" y="70332"/>
                  </a:moveTo>
                  <a:lnTo>
                    <a:pt x="210452" y="70332"/>
                  </a:lnTo>
                  <a:lnTo>
                    <a:pt x="210742" y="70624"/>
                  </a:lnTo>
                  <a:lnTo>
                    <a:pt x="210615" y="70332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33946" y="2276554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5">
                  <a:moveTo>
                    <a:pt x="194477" y="0"/>
                  </a:moveTo>
                  <a:lnTo>
                    <a:pt x="239071" y="5136"/>
                  </a:lnTo>
                  <a:lnTo>
                    <a:pt x="280007" y="19768"/>
                  </a:lnTo>
                  <a:lnTo>
                    <a:pt x="316118" y="42727"/>
                  </a:lnTo>
                  <a:lnTo>
                    <a:pt x="346235" y="72846"/>
                  </a:lnTo>
                  <a:lnTo>
                    <a:pt x="369193" y="108957"/>
                  </a:lnTo>
                  <a:lnTo>
                    <a:pt x="383824" y="149891"/>
                  </a:lnTo>
                  <a:lnTo>
                    <a:pt x="388960" y="194482"/>
                  </a:lnTo>
                  <a:lnTo>
                    <a:pt x="383824" y="239076"/>
                  </a:lnTo>
                  <a:lnTo>
                    <a:pt x="369193" y="280012"/>
                  </a:lnTo>
                  <a:lnTo>
                    <a:pt x="346235" y="316122"/>
                  </a:lnTo>
                  <a:lnTo>
                    <a:pt x="316118" y="346240"/>
                  </a:lnTo>
                  <a:lnTo>
                    <a:pt x="280007" y="369198"/>
                  </a:lnTo>
                  <a:lnTo>
                    <a:pt x="239071" y="383829"/>
                  </a:lnTo>
                  <a:lnTo>
                    <a:pt x="194477" y="388965"/>
                  </a:lnTo>
                  <a:lnTo>
                    <a:pt x="149886" y="383829"/>
                  </a:lnTo>
                  <a:lnTo>
                    <a:pt x="108952" y="369198"/>
                  </a:lnTo>
                  <a:lnTo>
                    <a:pt x="72843" y="346240"/>
                  </a:lnTo>
                  <a:lnTo>
                    <a:pt x="42725" y="316122"/>
                  </a:lnTo>
                  <a:lnTo>
                    <a:pt x="19767" y="280012"/>
                  </a:lnTo>
                  <a:lnTo>
                    <a:pt x="5136" y="239076"/>
                  </a:lnTo>
                  <a:lnTo>
                    <a:pt x="0" y="194482"/>
                  </a:lnTo>
                  <a:lnTo>
                    <a:pt x="5136" y="149891"/>
                  </a:lnTo>
                  <a:lnTo>
                    <a:pt x="19767" y="108957"/>
                  </a:lnTo>
                  <a:lnTo>
                    <a:pt x="42725" y="72846"/>
                  </a:lnTo>
                  <a:lnTo>
                    <a:pt x="72843" y="42727"/>
                  </a:lnTo>
                  <a:lnTo>
                    <a:pt x="108952" y="19768"/>
                  </a:lnTo>
                  <a:lnTo>
                    <a:pt x="149886" y="5136"/>
                  </a:lnTo>
                  <a:lnTo>
                    <a:pt x="194477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826327" y="1668197"/>
            <a:ext cx="404495" cy="404495"/>
            <a:chOff x="826327" y="1668197"/>
            <a:chExt cx="404495" cy="404495"/>
          </a:xfrm>
        </p:grpSpPr>
        <p:sp>
          <p:nvSpPr>
            <p:cNvPr id="77" name="object 77"/>
            <p:cNvSpPr/>
            <p:nvPr/>
          </p:nvSpPr>
          <p:spPr>
            <a:xfrm>
              <a:off x="833946" y="1675816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5" h="389255">
                  <a:moveTo>
                    <a:pt x="194477" y="0"/>
                  </a:moveTo>
                  <a:lnTo>
                    <a:pt x="239071" y="5136"/>
                  </a:lnTo>
                  <a:lnTo>
                    <a:pt x="280007" y="19766"/>
                  </a:lnTo>
                  <a:lnTo>
                    <a:pt x="316118" y="42724"/>
                  </a:lnTo>
                  <a:lnTo>
                    <a:pt x="346235" y="72842"/>
                  </a:lnTo>
                  <a:lnTo>
                    <a:pt x="369193" y="108952"/>
                  </a:lnTo>
                  <a:lnTo>
                    <a:pt x="383824" y="149888"/>
                  </a:lnTo>
                  <a:lnTo>
                    <a:pt x="388960" y="194482"/>
                  </a:lnTo>
                  <a:lnTo>
                    <a:pt x="383824" y="239073"/>
                  </a:lnTo>
                  <a:lnTo>
                    <a:pt x="369193" y="280006"/>
                  </a:lnTo>
                  <a:lnTo>
                    <a:pt x="346235" y="316115"/>
                  </a:lnTo>
                  <a:lnTo>
                    <a:pt x="316118" y="346231"/>
                  </a:lnTo>
                  <a:lnTo>
                    <a:pt x="280007" y="369189"/>
                  </a:lnTo>
                  <a:lnTo>
                    <a:pt x="239071" y="383819"/>
                  </a:lnTo>
                  <a:lnTo>
                    <a:pt x="194477" y="388955"/>
                  </a:lnTo>
                  <a:lnTo>
                    <a:pt x="149886" y="383819"/>
                  </a:lnTo>
                  <a:lnTo>
                    <a:pt x="108952" y="369189"/>
                  </a:lnTo>
                  <a:lnTo>
                    <a:pt x="72843" y="346231"/>
                  </a:lnTo>
                  <a:lnTo>
                    <a:pt x="42725" y="316115"/>
                  </a:lnTo>
                  <a:lnTo>
                    <a:pt x="19767" y="280006"/>
                  </a:lnTo>
                  <a:lnTo>
                    <a:pt x="5136" y="239073"/>
                  </a:lnTo>
                  <a:lnTo>
                    <a:pt x="0" y="194482"/>
                  </a:lnTo>
                  <a:lnTo>
                    <a:pt x="5136" y="149888"/>
                  </a:lnTo>
                  <a:lnTo>
                    <a:pt x="19767" y="108952"/>
                  </a:lnTo>
                  <a:lnTo>
                    <a:pt x="42725" y="72842"/>
                  </a:lnTo>
                  <a:lnTo>
                    <a:pt x="72843" y="42724"/>
                  </a:lnTo>
                  <a:lnTo>
                    <a:pt x="108952" y="19766"/>
                  </a:lnTo>
                  <a:lnTo>
                    <a:pt x="149886" y="5136"/>
                  </a:lnTo>
                  <a:lnTo>
                    <a:pt x="194477" y="0"/>
                  </a:lnTo>
                  <a:close/>
                </a:path>
              </a:pathLst>
            </a:custGeom>
            <a:ln w="15237">
              <a:solidFill>
                <a:srgbClr val="E108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15602" y="1751660"/>
              <a:ext cx="225651" cy="2250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12">
            <a:extLst>
              <a:ext uri="{FF2B5EF4-FFF2-40B4-BE49-F238E27FC236}">
                <a16:creationId xmlns:a16="http://schemas.microsoft.com/office/drawing/2014/main" xmlns="" id="{50BFAF69-E3AE-4CF3-8479-09C821DCD04B}"/>
              </a:ext>
            </a:extLst>
          </p:cNvPr>
          <p:cNvSpPr txBox="1"/>
          <p:nvPr/>
        </p:nvSpPr>
        <p:spPr>
          <a:xfrm>
            <a:off x="5673293" y="2282100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2 191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xmlns="" id="{3988197A-9E05-489C-8B33-5A92C6AA1875}"/>
              </a:ext>
            </a:extLst>
          </p:cNvPr>
          <p:cNvSpPr txBox="1"/>
          <p:nvPr/>
        </p:nvSpPr>
        <p:spPr>
          <a:xfrm>
            <a:off x="4567823" y="2265358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7 569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xmlns="" id="{423DBF70-7F5F-460F-A805-B07AFEC429A2}"/>
              </a:ext>
            </a:extLst>
          </p:cNvPr>
          <p:cNvSpPr txBox="1"/>
          <p:nvPr/>
        </p:nvSpPr>
        <p:spPr>
          <a:xfrm>
            <a:off x="7162955" y="2524854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1 500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xmlns="" id="{EDAA3845-3B64-4F37-A5E0-CB8B45FA9040}"/>
              </a:ext>
            </a:extLst>
          </p:cNvPr>
          <p:cNvSpPr/>
          <p:nvPr/>
        </p:nvSpPr>
        <p:spPr>
          <a:xfrm>
            <a:off x="8936270" y="1829612"/>
            <a:ext cx="796290" cy="336550"/>
          </a:xfrm>
          <a:custGeom>
            <a:avLst/>
            <a:gdLst/>
            <a:ahLst/>
            <a:cxnLst/>
            <a:rect l="l" t="t" r="r" b="b"/>
            <a:pathLst>
              <a:path w="796290" h="336550">
                <a:moveTo>
                  <a:pt x="354279" y="200964"/>
                </a:moveTo>
                <a:lnTo>
                  <a:pt x="215760" y="200964"/>
                </a:lnTo>
                <a:lnTo>
                  <a:pt x="71500" y="336384"/>
                </a:lnTo>
                <a:lnTo>
                  <a:pt x="354279" y="200964"/>
                </a:lnTo>
                <a:close/>
              </a:path>
              <a:path w="796290" h="336550">
                <a:moveTo>
                  <a:pt x="695363" y="0"/>
                </a:moveTo>
                <a:lnTo>
                  <a:pt x="100469" y="0"/>
                </a:lnTo>
                <a:lnTo>
                  <a:pt x="61464" y="7927"/>
                </a:lnTo>
                <a:lnTo>
                  <a:pt x="29517" y="29514"/>
                </a:lnTo>
                <a:lnTo>
                  <a:pt x="7929" y="61464"/>
                </a:lnTo>
                <a:lnTo>
                  <a:pt x="0" y="100482"/>
                </a:lnTo>
                <a:lnTo>
                  <a:pt x="7927" y="139494"/>
                </a:lnTo>
                <a:lnTo>
                  <a:pt x="29513" y="171445"/>
                </a:lnTo>
                <a:lnTo>
                  <a:pt x="61459" y="193035"/>
                </a:lnTo>
                <a:lnTo>
                  <a:pt x="100469" y="200964"/>
                </a:lnTo>
                <a:lnTo>
                  <a:pt x="695363" y="200964"/>
                </a:lnTo>
                <a:lnTo>
                  <a:pt x="734373" y="193035"/>
                </a:lnTo>
                <a:lnTo>
                  <a:pt x="766319" y="171445"/>
                </a:lnTo>
                <a:lnTo>
                  <a:pt x="787905" y="139494"/>
                </a:lnTo>
                <a:lnTo>
                  <a:pt x="795832" y="100482"/>
                </a:lnTo>
                <a:lnTo>
                  <a:pt x="787903" y="61464"/>
                </a:lnTo>
                <a:lnTo>
                  <a:pt x="766314" y="29514"/>
                </a:lnTo>
                <a:lnTo>
                  <a:pt x="734367" y="7927"/>
                </a:lnTo>
                <a:lnTo>
                  <a:pt x="695363" y="0"/>
                </a:lnTo>
                <a:close/>
              </a:path>
            </a:pathLst>
          </a:custGeom>
          <a:solidFill>
            <a:srgbClr val="E10886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xmlns="" id="{08726C1F-100D-4EB0-A1A9-4CEAF52FB7F6}"/>
              </a:ext>
            </a:extLst>
          </p:cNvPr>
          <p:cNvSpPr txBox="1"/>
          <p:nvPr/>
        </p:nvSpPr>
        <p:spPr>
          <a:xfrm>
            <a:off x="8853972" y="1796592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2 047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object 52">
            <a:extLst>
              <a:ext uri="{FF2B5EF4-FFF2-40B4-BE49-F238E27FC236}">
                <a16:creationId xmlns:a16="http://schemas.microsoft.com/office/drawing/2014/main" xmlns="" id="{E0D412FC-77B1-4A07-A5CD-D3EF02671EFF}"/>
              </a:ext>
            </a:extLst>
          </p:cNvPr>
          <p:cNvSpPr/>
          <p:nvPr/>
        </p:nvSpPr>
        <p:spPr>
          <a:xfrm rot="15960000">
            <a:off x="8438947" y="1985912"/>
            <a:ext cx="730885" cy="169545"/>
          </a:xfrm>
          <a:custGeom>
            <a:avLst/>
            <a:gdLst/>
            <a:ahLst/>
            <a:cxnLst/>
            <a:rect l="l" t="t" r="r" b="b"/>
            <a:pathLst>
              <a:path w="730884" h="169544">
                <a:moveTo>
                  <a:pt x="725068" y="0"/>
                </a:moveTo>
                <a:lnTo>
                  <a:pt x="96075" y="89941"/>
                </a:lnTo>
                <a:lnTo>
                  <a:pt x="90246" y="49225"/>
                </a:lnTo>
                <a:lnTo>
                  <a:pt x="0" y="123469"/>
                </a:lnTo>
                <a:lnTo>
                  <a:pt x="107442" y="169443"/>
                </a:lnTo>
                <a:lnTo>
                  <a:pt x="101625" y="128727"/>
                </a:lnTo>
                <a:lnTo>
                  <a:pt x="730618" y="38785"/>
                </a:lnTo>
                <a:lnTo>
                  <a:pt x="725068" y="0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2">
            <a:extLst>
              <a:ext uri="{FF2B5EF4-FFF2-40B4-BE49-F238E27FC236}">
                <a16:creationId xmlns:a16="http://schemas.microsoft.com/office/drawing/2014/main" xmlns="" id="{0FC8C43A-9326-4018-83E1-A1B86346F910}"/>
              </a:ext>
            </a:extLst>
          </p:cNvPr>
          <p:cNvSpPr txBox="1"/>
          <p:nvPr/>
        </p:nvSpPr>
        <p:spPr>
          <a:xfrm>
            <a:off x="5220105" y="4450138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11 631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9" name="object 12">
            <a:extLst>
              <a:ext uri="{FF2B5EF4-FFF2-40B4-BE49-F238E27FC236}">
                <a16:creationId xmlns:a16="http://schemas.microsoft.com/office/drawing/2014/main" xmlns="" id="{A01D3A69-E2A2-4BAD-9138-EF4910D79A11}"/>
              </a:ext>
            </a:extLst>
          </p:cNvPr>
          <p:cNvSpPr txBox="1"/>
          <p:nvPr/>
        </p:nvSpPr>
        <p:spPr>
          <a:xfrm>
            <a:off x="7287838" y="5396039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8 456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2" name="object 12">
            <a:extLst>
              <a:ext uri="{FF2B5EF4-FFF2-40B4-BE49-F238E27FC236}">
                <a16:creationId xmlns:a16="http://schemas.microsoft.com/office/drawing/2014/main" xmlns="" id="{C0AE5CA9-BD54-4125-BD94-E4DCA8844CB2}"/>
              </a:ext>
            </a:extLst>
          </p:cNvPr>
          <p:cNvSpPr txBox="1"/>
          <p:nvPr/>
        </p:nvSpPr>
        <p:spPr>
          <a:xfrm>
            <a:off x="6743144" y="5697387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6 471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6" name="Рисунок 96">
            <a:extLst>
              <a:ext uri="{FF2B5EF4-FFF2-40B4-BE49-F238E27FC236}">
                <a16:creationId xmlns:a16="http://schemas.microsoft.com/office/drawing/2014/main" xmlns="" id="{9F6180A3-079C-4304-8855-90886EBF25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980016" y="4930614"/>
            <a:ext cx="6379768" cy="1270487"/>
          </a:xfrm>
          <a:prstGeom prst="rect">
            <a:avLst/>
          </a:prstGeom>
        </p:spPr>
      </p:pic>
      <p:pic>
        <p:nvPicPr>
          <p:cNvPr id="97" name="Рисунок 97">
            <a:extLst>
              <a:ext uri="{FF2B5EF4-FFF2-40B4-BE49-F238E27FC236}">
                <a16:creationId xmlns:a16="http://schemas.microsoft.com/office/drawing/2014/main" xmlns="" id="{8BFC912C-3155-4C9E-BF16-DD75C22EA0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946823" y="4604473"/>
            <a:ext cx="6957934" cy="1496112"/>
          </a:xfrm>
          <a:prstGeom prst="rect">
            <a:avLst/>
          </a:prstGeom>
        </p:spPr>
      </p:pic>
      <p:sp>
        <p:nvSpPr>
          <p:cNvPr id="99" name="object 12">
            <a:extLst>
              <a:ext uri="{FF2B5EF4-FFF2-40B4-BE49-F238E27FC236}">
                <a16:creationId xmlns:a16="http://schemas.microsoft.com/office/drawing/2014/main" xmlns="" id="{2DFF80E6-FCEB-4EB5-994A-CE7CF13DAC0E}"/>
              </a:ext>
            </a:extLst>
          </p:cNvPr>
          <p:cNvSpPr txBox="1"/>
          <p:nvPr/>
        </p:nvSpPr>
        <p:spPr>
          <a:xfrm>
            <a:off x="3947988" y="5580197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10 маршрутов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0" name="object 12">
            <a:extLst>
              <a:ext uri="{FF2B5EF4-FFF2-40B4-BE49-F238E27FC236}">
                <a16:creationId xmlns:a16="http://schemas.microsoft.com/office/drawing/2014/main" xmlns="" id="{779EF9C3-3D78-4D51-9636-C863E8E1BE0E}"/>
              </a:ext>
            </a:extLst>
          </p:cNvPr>
          <p:cNvSpPr txBox="1"/>
          <p:nvPr/>
        </p:nvSpPr>
        <p:spPr>
          <a:xfrm>
            <a:off x="5053006" y="5069578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9 маршрутов</a:t>
            </a:r>
            <a:endParaRPr lang="ru-RU" dirty="0"/>
          </a:p>
        </p:txBody>
      </p:sp>
      <p:sp>
        <p:nvSpPr>
          <p:cNvPr id="101" name="object 12">
            <a:extLst>
              <a:ext uri="{FF2B5EF4-FFF2-40B4-BE49-F238E27FC236}">
                <a16:creationId xmlns:a16="http://schemas.microsoft.com/office/drawing/2014/main" xmlns="" id="{80391F81-1271-4C15-8661-296C87F11DD8}"/>
              </a:ext>
            </a:extLst>
          </p:cNvPr>
          <p:cNvSpPr txBox="1"/>
          <p:nvPr/>
        </p:nvSpPr>
        <p:spPr>
          <a:xfrm>
            <a:off x="5111594" y="5873176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25 656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2" name="object 12">
            <a:extLst>
              <a:ext uri="{FF2B5EF4-FFF2-40B4-BE49-F238E27FC236}">
                <a16:creationId xmlns:a16="http://schemas.microsoft.com/office/drawing/2014/main" xmlns="" id="{83AF4153-87A6-4E07-96A7-C6DDC747FC9C}"/>
              </a:ext>
            </a:extLst>
          </p:cNvPr>
          <p:cNvSpPr txBox="1"/>
          <p:nvPr/>
        </p:nvSpPr>
        <p:spPr>
          <a:xfrm>
            <a:off x="8376062" y="5496489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7 802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3" name="object 12">
            <a:extLst>
              <a:ext uri="{FF2B5EF4-FFF2-40B4-BE49-F238E27FC236}">
                <a16:creationId xmlns:a16="http://schemas.microsoft.com/office/drawing/2014/main" xmlns="" id="{84903ABE-DA40-481E-BB2B-567C3C07A36E}"/>
              </a:ext>
            </a:extLst>
          </p:cNvPr>
          <p:cNvSpPr txBox="1"/>
          <p:nvPr/>
        </p:nvSpPr>
        <p:spPr>
          <a:xfrm>
            <a:off x="8317452" y="4575700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9 маршрутов</a:t>
            </a:r>
            <a:endParaRPr lang="ru-RU" dirty="0"/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xmlns="" id="{D2DDE6B2-8DB5-4CDA-8516-438AE4E5F246}"/>
              </a:ext>
            </a:extLst>
          </p:cNvPr>
          <p:cNvSpPr txBox="1"/>
          <p:nvPr/>
        </p:nvSpPr>
        <p:spPr>
          <a:xfrm>
            <a:off x="9640127" y="4659409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6 650 чел.</a:t>
            </a:r>
            <a:endParaRPr lang="ru-RU" sz="1000" spc="-2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" name="object 12">
            <a:extLst>
              <a:ext uri="{FF2B5EF4-FFF2-40B4-BE49-F238E27FC236}">
                <a16:creationId xmlns:a16="http://schemas.microsoft.com/office/drawing/2014/main" xmlns="" id="{B4FDDC01-6D44-4127-B1A8-88116743A7E7}"/>
              </a:ext>
            </a:extLst>
          </p:cNvPr>
          <p:cNvSpPr txBox="1"/>
          <p:nvPr/>
        </p:nvSpPr>
        <p:spPr>
          <a:xfrm>
            <a:off x="9924744" y="5437893"/>
            <a:ext cx="967723" cy="199478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pPr marL="12700" marR="5080" algn="ctr">
              <a:lnSpc>
                <a:spcPts val="1520"/>
              </a:lnSpc>
              <a:spcBef>
                <a:spcPts val="180"/>
              </a:spcBef>
            </a:pPr>
            <a:r>
              <a:rPr lang="ru-RU" sz="1000" spc="40" dirty="0">
                <a:solidFill>
                  <a:schemeClr val="bg1"/>
                </a:solidFill>
                <a:latin typeface="Arial"/>
                <a:cs typeface="Arial"/>
              </a:rPr>
              <a:t>10 маршрутов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4446" y="0"/>
            <a:ext cx="7833550" cy="6840004"/>
            <a:chOff x="4334446" y="0"/>
            <a:chExt cx="7833550" cy="6840004"/>
          </a:xfrm>
        </p:grpSpPr>
        <p:sp>
          <p:nvSpPr>
            <p:cNvPr id="3" name="object 3"/>
            <p:cNvSpPr/>
            <p:nvPr/>
          </p:nvSpPr>
          <p:spPr>
            <a:xfrm>
              <a:off x="4334446" y="0"/>
              <a:ext cx="7833550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50990" y="1204796"/>
              <a:ext cx="192870" cy="1928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61719" y="1908897"/>
              <a:ext cx="192861" cy="1928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75533" y="2676558"/>
              <a:ext cx="192870" cy="1928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44171" y="1258798"/>
              <a:ext cx="996315" cy="1560830"/>
            </a:xfrm>
            <a:custGeom>
              <a:avLst/>
              <a:gdLst/>
              <a:ahLst/>
              <a:cxnLst/>
              <a:rect l="l" t="t" r="r" b="b"/>
              <a:pathLst>
                <a:path w="996315" h="1560830">
                  <a:moveTo>
                    <a:pt x="70307" y="49898"/>
                  </a:moveTo>
                  <a:lnTo>
                    <a:pt x="65557" y="42811"/>
                  </a:lnTo>
                  <a:lnTo>
                    <a:pt x="56273" y="39687"/>
                  </a:lnTo>
                  <a:lnTo>
                    <a:pt x="63233" y="36080"/>
                  </a:lnTo>
                  <a:lnTo>
                    <a:pt x="67525" y="30048"/>
                  </a:lnTo>
                  <a:lnTo>
                    <a:pt x="67525" y="16014"/>
                  </a:lnTo>
                  <a:lnTo>
                    <a:pt x="66040" y="13119"/>
                  </a:lnTo>
                  <a:lnTo>
                    <a:pt x="64617" y="10325"/>
                  </a:lnTo>
                  <a:lnTo>
                    <a:pt x="58940" y="6146"/>
                  </a:lnTo>
                  <a:lnTo>
                    <a:pt x="53251" y="2095"/>
                  </a:lnTo>
                  <a:lnTo>
                    <a:pt x="45935" y="0"/>
                  </a:lnTo>
                  <a:lnTo>
                    <a:pt x="37236" y="0"/>
                  </a:lnTo>
                  <a:lnTo>
                    <a:pt x="26377" y="1003"/>
                  </a:lnTo>
                  <a:lnTo>
                    <a:pt x="16954" y="4013"/>
                  </a:lnTo>
                  <a:lnTo>
                    <a:pt x="8978" y="9017"/>
                  </a:lnTo>
                  <a:lnTo>
                    <a:pt x="2438" y="16014"/>
                  </a:lnTo>
                  <a:lnTo>
                    <a:pt x="13347" y="23558"/>
                  </a:lnTo>
                  <a:lnTo>
                    <a:pt x="19024" y="16586"/>
                  </a:lnTo>
                  <a:lnTo>
                    <a:pt x="26339" y="13119"/>
                  </a:lnTo>
                  <a:lnTo>
                    <a:pt x="45821" y="13119"/>
                  </a:lnTo>
                  <a:lnTo>
                    <a:pt x="53365" y="16471"/>
                  </a:lnTo>
                  <a:lnTo>
                    <a:pt x="53365" y="30048"/>
                  </a:lnTo>
                  <a:lnTo>
                    <a:pt x="46405" y="34340"/>
                  </a:lnTo>
                  <a:lnTo>
                    <a:pt x="23660" y="34340"/>
                  </a:lnTo>
                  <a:lnTo>
                    <a:pt x="23660" y="47574"/>
                  </a:lnTo>
                  <a:lnTo>
                    <a:pt x="49187" y="47574"/>
                  </a:lnTo>
                  <a:lnTo>
                    <a:pt x="56146" y="51396"/>
                  </a:lnTo>
                  <a:lnTo>
                    <a:pt x="56146" y="64973"/>
                  </a:lnTo>
                  <a:lnTo>
                    <a:pt x="48615" y="70421"/>
                  </a:lnTo>
                  <a:lnTo>
                    <a:pt x="37363" y="70421"/>
                  </a:lnTo>
                  <a:lnTo>
                    <a:pt x="29235" y="69684"/>
                  </a:lnTo>
                  <a:lnTo>
                    <a:pt x="22123" y="67475"/>
                  </a:lnTo>
                  <a:lnTo>
                    <a:pt x="16014" y="63779"/>
                  </a:lnTo>
                  <a:lnTo>
                    <a:pt x="10909" y="58597"/>
                  </a:lnTo>
                  <a:lnTo>
                    <a:pt x="0" y="66255"/>
                  </a:lnTo>
                  <a:lnTo>
                    <a:pt x="6515" y="73812"/>
                  </a:lnTo>
                  <a:lnTo>
                    <a:pt x="14973" y="79209"/>
                  </a:lnTo>
                  <a:lnTo>
                    <a:pt x="25361" y="82461"/>
                  </a:lnTo>
                  <a:lnTo>
                    <a:pt x="37706" y="83540"/>
                  </a:lnTo>
                  <a:lnTo>
                    <a:pt x="47104" y="83540"/>
                  </a:lnTo>
                  <a:lnTo>
                    <a:pt x="54876" y="81216"/>
                  </a:lnTo>
                  <a:lnTo>
                    <a:pt x="67170" y="71932"/>
                  </a:lnTo>
                  <a:lnTo>
                    <a:pt x="67919" y="70421"/>
                  </a:lnTo>
                  <a:lnTo>
                    <a:pt x="70307" y="65671"/>
                  </a:lnTo>
                  <a:lnTo>
                    <a:pt x="70307" y="49898"/>
                  </a:lnTo>
                  <a:close/>
                </a:path>
                <a:path w="996315" h="1560830">
                  <a:moveTo>
                    <a:pt x="130759" y="46532"/>
                  </a:moveTo>
                  <a:lnTo>
                    <a:pt x="106045" y="20650"/>
                  </a:lnTo>
                  <a:lnTo>
                    <a:pt x="98717" y="21272"/>
                  </a:lnTo>
                  <a:lnTo>
                    <a:pt x="91821" y="23037"/>
                  </a:lnTo>
                  <a:lnTo>
                    <a:pt x="85699" y="25844"/>
                  </a:lnTo>
                  <a:lnTo>
                    <a:pt x="80746" y="29591"/>
                  </a:lnTo>
                  <a:lnTo>
                    <a:pt x="87249" y="39331"/>
                  </a:lnTo>
                  <a:lnTo>
                    <a:pt x="92811" y="35039"/>
                  </a:lnTo>
                  <a:lnTo>
                    <a:pt x="98615" y="32956"/>
                  </a:lnTo>
                  <a:lnTo>
                    <a:pt x="113931" y="32956"/>
                  </a:lnTo>
                  <a:lnTo>
                    <a:pt x="117652" y="37363"/>
                  </a:lnTo>
                  <a:lnTo>
                    <a:pt x="117525" y="46532"/>
                  </a:lnTo>
                  <a:lnTo>
                    <a:pt x="117525" y="57543"/>
                  </a:lnTo>
                  <a:lnTo>
                    <a:pt x="117525" y="63347"/>
                  </a:lnTo>
                  <a:lnTo>
                    <a:pt x="113931" y="68795"/>
                  </a:lnTo>
                  <a:lnTo>
                    <a:pt x="108597" y="71589"/>
                  </a:lnTo>
                  <a:lnTo>
                    <a:pt x="94907" y="71589"/>
                  </a:lnTo>
                  <a:lnTo>
                    <a:pt x="90614" y="68694"/>
                  </a:lnTo>
                  <a:lnTo>
                    <a:pt x="90614" y="58597"/>
                  </a:lnTo>
                  <a:lnTo>
                    <a:pt x="95948" y="55930"/>
                  </a:lnTo>
                  <a:lnTo>
                    <a:pt x="110566" y="55930"/>
                  </a:lnTo>
                  <a:lnTo>
                    <a:pt x="114274" y="56502"/>
                  </a:lnTo>
                  <a:lnTo>
                    <a:pt x="117525" y="57543"/>
                  </a:lnTo>
                  <a:lnTo>
                    <a:pt x="117525" y="46532"/>
                  </a:lnTo>
                  <a:lnTo>
                    <a:pt x="114274" y="45478"/>
                  </a:lnTo>
                  <a:lnTo>
                    <a:pt x="110109" y="44907"/>
                  </a:lnTo>
                  <a:lnTo>
                    <a:pt x="105117" y="44907"/>
                  </a:lnTo>
                  <a:lnTo>
                    <a:pt x="93510" y="46088"/>
                  </a:lnTo>
                  <a:lnTo>
                    <a:pt x="84620" y="49657"/>
                  </a:lnTo>
                  <a:lnTo>
                    <a:pt x="78930" y="55626"/>
                  </a:lnTo>
                  <a:lnTo>
                    <a:pt x="76923" y="64046"/>
                  </a:lnTo>
                  <a:lnTo>
                    <a:pt x="78473" y="71920"/>
                  </a:lnTo>
                  <a:lnTo>
                    <a:pt x="82880" y="77914"/>
                  </a:lnTo>
                  <a:lnTo>
                    <a:pt x="89789" y="81737"/>
                  </a:lnTo>
                  <a:lnTo>
                    <a:pt x="98844" y="83070"/>
                  </a:lnTo>
                  <a:lnTo>
                    <a:pt x="106857" y="83070"/>
                  </a:lnTo>
                  <a:lnTo>
                    <a:pt x="113118" y="80632"/>
                  </a:lnTo>
                  <a:lnTo>
                    <a:pt x="117525" y="75768"/>
                  </a:lnTo>
                  <a:lnTo>
                    <a:pt x="117525" y="82384"/>
                  </a:lnTo>
                  <a:lnTo>
                    <a:pt x="130759" y="82384"/>
                  </a:lnTo>
                  <a:lnTo>
                    <a:pt x="130759" y="75768"/>
                  </a:lnTo>
                  <a:lnTo>
                    <a:pt x="130759" y="71589"/>
                  </a:lnTo>
                  <a:lnTo>
                    <a:pt x="130759" y="55930"/>
                  </a:lnTo>
                  <a:lnTo>
                    <a:pt x="130759" y="46532"/>
                  </a:lnTo>
                  <a:close/>
                </a:path>
                <a:path w="996315" h="1560830">
                  <a:moveTo>
                    <a:pt x="199212" y="40030"/>
                  </a:moveTo>
                  <a:lnTo>
                    <a:pt x="196532" y="33299"/>
                  </a:lnTo>
                  <a:lnTo>
                    <a:pt x="195795" y="32600"/>
                  </a:lnTo>
                  <a:lnTo>
                    <a:pt x="191198" y="28194"/>
                  </a:lnTo>
                  <a:lnTo>
                    <a:pt x="185864" y="23202"/>
                  </a:lnTo>
                  <a:lnTo>
                    <a:pt x="185521" y="23075"/>
                  </a:lnTo>
                  <a:lnTo>
                    <a:pt x="185521" y="45250"/>
                  </a:lnTo>
                  <a:lnTo>
                    <a:pt x="153835" y="45250"/>
                  </a:lnTo>
                  <a:lnTo>
                    <a:pt x="155587" y="37363"/>
                  </a:lnTo>
                  <a:lnTo>
                    <a:pt x="161505" y="32600"/>
                  </a:lnTo>
                  <a:lnTo>
                    <a:pt x="179019" y="32600"/>
                  </a:lnTo>
                  <a:lnTo>
                    <a:pt x="184467" y="37007"/>
                  </a:lnTo>
                  <a:lnTo>
                    <a:pt x="185521" y="45250"/>
                  </a:lnTo>
                  <a:lnTo>
                    <a:pt x="185521" y="23075"/>
                  </a:lnTo>
                  <a:lnTo>
                    <a:pt x="179133" y="20650"/>
                  </a:lnTo>
                  <a:lnTo>
                    <a:pt x="161150" y="20650"/>
                  </a:lnTo>
                  <a:lnTo>
                    <a:pt x="153606" y="23558"/>
                  </a:lnTo>
                  <a:lnTo>
                    <a:pt x="142709" y="35382"/>
                  </a:lnTo>
                  <a:lnTo>
                    <a:pt x="139915" y="42926"/>
                  </a:lnTo>
                  <a:lnTo>
                    <a:pt x="139915" y="61607"/>
                  </a:lnTo>
                  <a:lnTo>
                    <a:pt x="142938" y="69151"/>
                  </a:lnTo>
                  <a:lnTo>
                    <a:pt x="154774" y="80518"/>
                  </a:lnTo>
                  <a:lnTo>
                    <a:pt x="162547" y="83413"/>
                  </a:lnTo>
                  <a:lnTo>
                    <a:pt x="172288" y="83413"/>
                  </a:lnTo>
                  <a:lnTo>
                    <a:pt x="179552" y="82664"/>
                  </a:lnTo>
                  <a:lnTo>
                    <a:pt x="186055" y="80365"/>
                  </a:lnTo>
                  <a:lnTo>
                    <a:pt x="191782" y="76530"/>
                  </a:lnTo>
                  <a:lnTo>
                    <a:pt x="196773" y="71120"/>
                  </a:lnTo>
                  <a:lnTo>
                    <a:pt x="188645" y="63119"/>
                  </a:lnTo>
                  <a:lnTo>
                    <a:pt x="184708" y="68453"/>
                  </a:lnTo>
                  <a:lnTo>
                    <a:pt x="179374" y="71120"/>
                  </a:lnTo>
                  <a:lnTo>
                    <a:pt x="162191" y="71120"/>
                  </a:lnTo>
                  <a:lnTo>
                    <a:pt x="154774" y="66014"/>
                  </a:lnTo>
                  <a:lnTo>
                    <a:pt x="153720" y="56730"/>
                  </a:lnTo>
                  <a:lnTo>
                    <a:pt x="198513" y="56730"/>
                  </a:lnTo>
                  <a:lnTo>
                    <a:pt x="198970" y="53136"/>
                  </a:lnTo>
                  <a:lnTo>
                    <a:pt x="199212" y="50241"/>
                  </a:lnTo>
                  <a:lnTo>
                    <a:pt x="199212" y="45250"/>
                  </a:lnTo>
                  <a:lnTo>
                    <a:pt x="199212" y="40030"/>
                  </a:lnTo>
                  <a:close/>
                </a:path>
                <a:path w="996315" h="1560830">
                  <a:moveTo>
                    <a:pt x="260934" y="22047"/>
                  </a:moveTo>
                  <a:lnTo>
                    <a:pt x="213360" y="22047"/>
                  </a:lnTo>
                  <a:lnTo>
                    <a:pt x="213360" y="39217"/>
                  </a:lnTo>
                  <a:lnTo>
                    <a:pt x="212128" y="56019"/>
                  </a:lnTo>
                  <a:lnTo>
                    <a:pt x="208978" y="65633"/>
                  </a:lnTo>
                  <a:lnTo>
                    <a:pt x="204647" y="69875"/>
                  </a:lnTo>
                  <a:lnTo>
                    <a:pt x="199898" y="70548"/>
                  </a:lnTo>
                  <a:lnTo>
                    <a:pt x="200952" y="82842"/>
                  </a:lnTo>
                  <a:lnTo>
                    <a:pt x="211226" y="81749"/>
                  </a:lnTo>
                  <a:lnTo>
                    <a:pt x="219252" y="75780"/>
                  </a:lnTo>
                  <a:lnTo>
                    <a:pt x="224485" y="63576"/>
                  </a:lnTo>
                  <a:lnTo>
                    <a:pt x="226352" y="43738"/>
                  </a:lnTo>
                  <a:lnTo>
                    <a:pt x="226352" y="34340"/>
                  </a:lnTo>
                  <a:lnTo>
                    <a:pt x="247700" y="34340"/>
                  </a:lnTo>
                  <a:lnTo>
                    <a:pt x="247700" y="82384"/>
                  </a:lnTo>
                  <a:lnTo>
                    <a:pt x="260934" y="82384"/>
                  </a:lnTo>
                  <a:lnTo>
                    <a:pt x="260934" y="34340"/>
                  </a:lnTo>
                  <a:lnTo>
                    <a:pt x="260934" y="22047"/>
                  </a:lnTo>
                  <a:close/>
                </a:path>
                <a:path w="996315" h="1560830">
                  <a:moveTo>
                    <a:pt x="296265" y="683818"/>
                  </a:moveTo>
                  <a:lnTo>
                    <a:pt x="237096" y="683818"/>
                  </a:lnTo>
                  <a:lnTo>
                    <a:pt x="237096" y="765035"/>
                  </a:lnTo>
                  <a:lnTo>
                    <a:pt x="251129" y="765035"/>
                  </a:lnTo>
                  <a:lnTo>
                    <a:pt x="251129" y="697052"/>
                  </a:lnTo>
                  <a:lnTo>
                    <a:pt x="296265" y="697052"/>
                  </a:lnTo>
                  <a:lnTo>
                    <a:pt x="296265" y="683818"/>
                  </a:lnTo>
                  <a:close/>
                </a:path>
                <a:path w="996315" h="1560830">
                  <a:moveTo>
                    <a:pt x="324739" y="60794"/>
                  </a:moveTo>
                  <a:lnTo>
                    <a:pt x="323291" y="52146"/>
                  </a:lnTo>
                  <a:lnTo>
                    <a:pt x="323100" y="51866"/>
                  </a:lnTo>
                  <a:lnTo>
                    <a:pt x="318757" y="45440"/>
                  </a:lnTo>
                  <a:lnTo>
                    <a:pt x="311048" y="41236"/>
                  </a:lnTo>
                  <a:lnTo>
                    <a:pt x="311048" y="54876"/>
                  </a:lnTo>
                  <a:lnTo>
                    <a:pt x="311048" y="67068"/>
                  </a:lnTo>
                  <a:lnTo>
                    <a:pt x="307225" y="70078"/>
                  </a:lnTo>
                  <a:lnTo>
                    <a:pt x="286448" y="70078"/>
                  </a:lnTo>
                  <a:lnTo>
                    <a:pt x="286448" y="51866"/>
                  </a:lnTo>
                  <a:lnTo>
                    <a:pt x="306755" y="51866"/>
                  </a:lnTo>
                  <a:lnTo>
                    <a:pt x="311048" y="54876"/>
                  </a:lnTo>
                  <a:lnTo>
                    <a:pt x="311048" y="41236"/>
                  </a:lnTo>
                  <a:lnTo>
                    <a:pt x="310832" y="41109"/>
                  </a:lnTo>
                  <a:lnTo>
                    <a:pt x="299212" y="39560"/>
                  </a:lnTo>
                  <a:lnTo>
                    <a:pt x="286448" y="39560"/>
                  </a:lnTo>
                  <a:lnTo>
                    <a:pt x="286448" y="22047"/>
                  </a:lnTo>
                  <a:lnTo>
                    <a:pt x="273227" y="22047"/>
                  </a:lnTo>
                  <a:lnTo>
                    <a:pt x="273227" y="82384"/>
                  </a:lnTo>
                  <a:lnTo>
                    <a:pt x="298411" y="82384"/>
                  </a:lnTo>
                  <a:lnTo>
                    <a:pt x="310197" y="80759"/>
                  </a:lnTo>
                  <a:lnTo>
                    <a:pt x="318401" y="76250"/>
                  </a:lnTo>
                  <a:lnTo>
                    <a:pt x="322707" y="70078"/>
                  </a:lnTo>
                  <a:lnTo>
                    <a:pt x="323176" y="69418"/>
                  </a:lnTo>
                  <a:lnTo>
                    <a:pt x="324739" y="60794"/>
                  </a:lnTo>
                  <a:close/>
                </a:path>
                <a:path w="996315" h="1560830">
                  <a:moveTo>
                    <a:pt x="336181" y="729183"/>
                  </a:moveTo>
                  <a:lnTo>
                    <a:pt x="311467" y="703313"/>
                  </a:lnTo>
                  <a:lnTo>
                    <a:pt x="304139" y="703935"/>
                  </a:lnTo>
                  <a:lnTo>
                    <a:pt x="297243" y="705700"/>
                  </a:lnTo>
                  <a:lnTo>
                    <a:pt x="291122" y="708507"/>
                  </a:lnTo>
                  <a:lnTo>
                    <a:pt x="286169" y="712241"/>
                  </a:lnTo>
                  <a:lnTo>
                    <a:pt x="292671" y="721995"/>
                  </a:lnTo>
                  <a:lnTo>
                    <a:pt x="298246" y="717702"/>
                  </a:lnTo>
                  <a:lnTo>
                    <a:pt x="304038" y="715606"/>
                  </a:lnTo>
                  <a:lnTo>
                    <a:pt x="319354" y="715606"/>
                  </a:lnTo>
                  <a:lnTo>
                    <a:pt x="323075" y="720013"/>
                  </a:lnTo>
                  <a:lnTo>
                    <a:pt x="322948" y="729183"/>
                  </a:lnTo>
                  <a:lnTo>
                    <a:pt x="322948" y="740206"/>
                  </a:lnTo>
                  <a:lnTo>
                    <a:pt x="322948" y="746010"/>
                  </a:lnTo>
                  <a:lnTo>
                    <a:pt x="319354" y="751459"/>
                  </a:lnTo>
                  <a:lnTo>
                    <a:pt x="314020" y="754253"/>
                  </a:lnTo>
                  <a:lnTo>
                    <a:pt x="300329" y="754253"/>
                  </a:lnTo>
                  <a:lnTo>
                    <a:pt x="296037" y="751344"/>
                  </a:lnTo>
                  <a:lnTo>
                    <a:pt x="296037" y="741248"/>
                  </a:lnTo>
                  <a:lnTo>
                    <a:pt x="301371" y="738581"/>
                  </a:lnTo>
                  <a:lnTo>
                    <a:pt x="315988" y="738581"/>
                  </a:lnTo>
                  <a:lnTo>
                    <a:pt x="319709" y="739165"/>
                  </a:lnTo>
                  <a:lnTo>
                    <a:pt x="322948" y="740206"/>
                  </a:lnTo>
                  <a:lnTo>
                    <a:pt x="322948" y="729183"/>
                  </a:lnTo>
                  <a:lnTo>
                    <a:pt x="319709" y="728141"/>
                  </a:lnTo>
                  <a:lnTo>
                    <a:pt x="315531" y="727557"/>
                  </a:lnTo>
                  <a:lnTo>
                    <a:pt x="310540" y="727557"/>
                  </a:lnTo>
                  <a:lnTo>
                    <a:pt x="298932" y="728738"/>
                  </a:lnTo>
                  <a:lnTo>
                    <a:pt x="290042" y="732307"/>
                  </a:lnTo>
                  <a:lnTo>
                    <a:pt x="284353" y="738289"/>
                  </a:lnTo>
                  <a:lnTo>
                    <a:pt x="282346" y="746709"/>
                  </a:lnTo>
                  <a:lnTo>
                    <a:pt x="283895" y="754583"/>
                  </a:lnTo>
                  <a:lnTo>
                    <a:pt x="288302" y="760577"/>
                  </a:lnTo>
                  <a:lnTo>
                    <a:pt x="295211" y="764400"/>
                  </a:lnTo>
                  <a:lnTo>
                    <a:pt x="304266" y="765733"/>
                  </a:lnTo>
                  <a:lnTo>
                    <a:pt x="312280" y="765733"/>
                  </a:lnTo>
                  <a:lnTo>
                    <a:pt x="318541" y="763295"/>
                  </a:lnTo>
                  <a:lnTo>
                    <a:pt x="322948" y="758418"/>
                  </a:lnTo>
                  <a:lnTo>
                    <a:pt x="322948" y="765035"/>
                  </a:lnTo>
                  <a:lnTo>
                    <a:pt x="336181" y="765035"/>
                  </a:lnTo>
                  <a:lnTo>
                    <a:pt x="336181" y="758418"/>
                  </a:lnTo>
                  <a:lnTo>
                    <a:pt x="336181" y="754253"/>
                  </a:lnTo>
                  <a:lnTo>
                    <a:pt x="336181" y="738581"/>
                  </a:lnTo>
                  <a:lnTo>
                    <a:pt x="336181" y="729183"/>
                  </a:lnTo>
                  <a:close/>
                </a:path>
                <a:path w="996315" h="1560830">
                  <a:moveTo>
                    <a:pt x="393598" y="704697"/>
                  </a:moveTo>
                  <a:lnTo>
                    <a:pt x="348132" y="704697"/>
                  </a:lnTo>
                  <a:lnTo>
                    <a:pt x="348132" y="765035"/>
                  </a:lnTo>
                  <a:lnTo>
                    <a:pt x="361353" y="765035"/>
                  </a:lnTo>
                  <a:lnTo>
                    <a:pt x="361353" y="717003"/>
                  </a:lnTo>
                  <a:lnTo>
                    <a:pt x="393598" y="717003"/>
                  </a:lnTo>
                  <a:lnTo>
                    <a:pt x="393598" y="704697"/>
                  </a:lnTo>
                  <a:close/>
                </a:path>
                <a:path w="996315" h="1560830">
                  <a:moveTo>
                    <a:pt x="395732" y="70078"/>
                  </a:moveTo>
                  <a:lnTo>
                    <a:pt x="387629" y="70078"/>
                  </a:lnTo>
                  <a:lnTo>
                    <a:pt x="387629" y="22047"/>
                  </a:lnTo>
                  <a:lnTo>
                    <a:pt x="374396" y="22047"/>
                  </a:lnTo>
                  <a:lnTo>
                    <a:pt x="374396" y="70078"/>
                  </a:lnTo>
                  <a:lnTo>
                    <a:pt x="346443" y="70078"/>
                  </a:lnTo>
                  <a:lnTo>
                    <a:pt x="346443" y="22047"/>
                  </a:lnTo>
                  <a:lnTo>
                    <a:pt x="333209" y="22047"/>
                  </a:lnTo>
                  <a:lnTo>
                    <a:pt x="333209" y="82384"/>
                  </a:lnTo>
                  <a:lnTo>
                    <a:pt x="383451" y="82384"/>
                  </a:lnTo>
                  <a:lnTo>
                    <a:pt x="383451" y="96189"/>
                  </a:lnTo>
                  <a:lnTo>
                    <a:pt x="395732" y="96189"/>
                  </a:lnTo>
                  <a:lnTo>
                    <a:pt x="395732" y="70078"/>
                  </a:lnTo>
                  <a:close/>
                </a:path>
                <a:path w="996315" h="1560830">
                  <a:moveTo>
                    <a:pt x="450227" y="729183"/>
                  </a:moveTo>
                  <a:lnTo>
                    <a:pt x="425513" y="703313"/>
                  </a:lnTo>
                  <a:lnTo>
                    <a:pt x="418198" y="703935"/>
                  </a:lnTo>
                  <a:lnTo>
                    <a:pt x="411302" y="705700"/>
                  </a:lnTo>
                  <a:lnTo>
                    <a:pt x="405180" y="708507"/>
                  </a:lnTo>
                  <a:lnTo>
                    <a:pt x="400227" y="712241"/>
                  </a:lnTo>
                  <a:lnTo>
                    <a:pt x="406717" y="721995"/>
                  </a:lnTo>
                  <a:lnTo>
                    <a:pt x="412280" y="717702"/>
                  </a:lnTo>
                  <a:lnTo>
                    <a:pt x="418096" y="715606"/>
                  </a:lnTo>
                  <a:lnTo>
                    <a:pt x="433400" y="715606"/>
                  </a:lnTo>
                  <a:lnTo>
                    <a:pt x="437121" y="720013"/>
                  </a:lnTo>
                  <a:lnTo>
                    <a:pt x="436994" y="729183"/>
                  </a:lnTo>
                  <a:lnTo>
                    <a:pt x="436994" y="740206"/>
                  </a:lnTo>
                  <a:lnTo>
                    <a:pt x="436994" y="746010"/>
                  </a:lnTo>
                  <a:lnTo>
                    <a:pt x="433400" y="751459"/>
                  </a:lnTo>
                  <a:lnTo>
                    <a:pt x="428066" y="754253"/>
                  </a:lnTo>
                  <a:lnTo>
                    <a:pt x="414375" y="754253"/>
                  </a:lnTo>
                  <a:lnTo>
                    <a:pt x="410070" y="751344"/>
                  </a:lnTo>
                  <a:lnTo>
                    <a:pt x="410070" y="741248"/>
                  </a:lnTo>
                  <a:lnTo>
                    <a:pt x="415417" y="738581"/>
                  </a:lnTo>
                  <a:lnTo>
                    <a:pt x="430034" y="738581"/>
                  </a:lnTo>
                  <a:lnTo>
                    <a:pt x="433755" y="739165"/>
                  </a:lnTo>
                  <a:lnTo>
                    <a:pt x="436994" y="740206"/>
                  </a:lnTo>
                  <a:lnTo>
                    <a:pt x="436994" y="729183"/>
                  </a:lnTo>
                  <a:lnTo>
                    <a:pt x="433755" y="728141"/>
                  </a:lnTo>
                  <a:lnTo>
                    <a:pt x="429577" y="727557"/>
                  </a:lnTo>
                  <a:lnTo>
                    <a:pt x="424586" y="727557"/>
                  </a:lnTo>
                  <a:lnTo>
                    <a:pt x="412978" y="728738"/>
                  </a:lnTo>
                  <a:lnTo>
                    <a:pt x="404088" y="732307"/>
                  </a:lnTo>
                  <a:lnTo>
                    <a:pt x="398399" y="738289"/>
                  </a:lnTo>
                  <a:lnTo>
                    <a:pt x="396392" y="746709"/>
                  </a:lnTo>
                  <a:lnTo>
                    <a:pt x="397941" y="754583"/>
                  </a:lnTo>
                  <a:lnTo>
                    <a:pt x="402348" y="760577"/>
                  </a:lnTo>
                  <a:lnTo>
                    <a:pt x="409257" y="764400"/>
                  </a:lnTo>
                  <a:lnTo>
                    <a:pt x="418312" y="765733"/>
                  </a:lnTo>
                  <a:lnTo>
                    <a:pt x="426313" y="765733"/>
                  </a:lnTo>
                  <a:lnTo>
                    <a:pt x="432587" y="763295"/>
                  </a:lnTo>
                  <a:lnTo>
                    <a:pt x="436994" y="758418"/>
                  </a:lnTo>
                  <a:lnTo>
                    <a:pt x="436994" y="765035"/>
                  </a:lnTo>
                  <a:lnTo>
                    <a:pt x="450227" y="765035"/>
                  </a:lnTo>
                  <a:lnTo>
                    <a:pt x="450227" y="758418"/>
                  </a:lnTo>
                  <a:lnTo>
                    <a:pt x="450227" y="754253"/>
                  </a:lnTo>
                  <a:lnTo>
                    <a:pt x="450227" y="738581"/>
                  </a:lnTo>
                  <a:lnTo>
                    <a:pt x="450227" y="729183"/>
                  </a:lnTo>
                  <a:close/>
                </a:path>
                <a:path w="996315" h="1560830">
                  <a:moveTo>
                    <a:pt x="464413" y="42926"/>
                  </a:moveTo>
                  <a:lnTo>
                    <a:pt x="461416" y="35382"/>
                  </a:lnTo>
                  <a:lnTo>
                    <a:pt x="458939" y="32956"/>
                  </a:lnTo>
                  <a:lnTo>
                    <a:pt x="450735" y="24930"/>
                  </a:lnTo>
                  <a:lnTo>
                    <a:pt x="450735" y="46405"/>
                  </a:lnTo>
                  <a:lnTo>
                    <a:pt x="450735" y="52095"/>
                  </a:lnTo>
                  <a:lnTo>
                    <a:pt x="449376" y="59918"/>
                  </a:lnTo>
                  <a:lnTo>
                    <a:pt x="445566" y="65925"/>
                  </a:lnTo>
                  <a:lnTo>
                    <a:pt x="439674" y="69773"/>
                  </a:lnTo>
                  <a:lnTo>
                    <a:pt x="432054" y="71120"/>
                  </a:lnTo>
                  <a:lnTo>
                    <a:pt x="426605" y="71120"/>
                  </a:lnTo>
                  <a:lnTo>
                    <a:pt x="422084" y="69265"/>
                  </a:lnTo>
                  <a:lnTo>
                    <a:pt x="418719" y="65671"/>
                  </a:lnTo>
                  <a:lnTo>
                    <a:pt x="415239" y="62077"/>
                  </a:lnTo>
                  <a:lnTo>
                    <a:pt x="413499" y="57543"/>
                  </a:lnTo>
                  <a:lnTo>
                    <a:pt x="413499" y="52095"/>
                  </a:lnTo>
                  <a:lnTo>
                    <a:pt x="414870" y="44208"/>
                  </a:lnTo>
                  <a:lnTo>
                    <a:pt x="418731" y="38176"/>
                  </a:lnTo>
                  <a:lnTo>
                    <a:pt x="424599" y="34315"/>
                  </a:lnTo>
                  <a:lnTo>
                    <a:pt x="432054" y="32956"/>
                  </a:lnTo>
                  <a:lnTo>
                    <a:pt x="437400" y="32956"/>
                  </a:lnTo>
                  <a:lnTo>
                    <a:pt x="441807" y="34696"/>
                  </a:lnTo>
                  <a:lnTo>
                    <a:pt x="445401" y="38176"/>
                  </a:lnTo>
                  <a:lnTo>
                    <a:pt x="448995" y="41770"/>
                  </a:lnTo>
                  <a:lnTo>
                    <a:pt x="450735" y="46405"/>
                  </a:lnTo>
                  <a:lnTo>
                    <a:pt x="450735" y="24930"/>
                  </a:lnTo>
                  <a:lnTo>
                    <a:pt x="449338" y="23558"/>
                  </a:lnTo>
                  <a:lnTo>
                    <a:pt x="441579" y="20650"/>
                  </a:lnTo>
                  <a:lnTo>
                    <a:pt x="422529" y="20650"/>
                  </a:lnTo>
                  <a:lnTo>
                    <a:pt x="414782" y="23558"/>
                  </a:lnTo>
                  <a:lnTo>
                    <a:pt x="408851" y="29476"/>
                  </a:lnTo>
                  <a:lnTo>
                    <a:pt x="402805" y="35382"/>
                  </a:lnTo>
                  <a:lnTo>
                    <a:pt x="399808" y="42926"/>
                  </a:lnTo>
                  <a:lnTo>
                    <a:pt x="399808" y="61150"/>
                  </a:lnTo>
                  <a:lnTo>
                    <a:pt x="402805" y="68567"/>
                  </a:lnTo>
                  <a:lnTo>
                    <a:pt x="408978" y="74485"/>
                  </a:lnTo>
                  <a:lnTo>
                    <a:pt x="415010" y="80403"/>
                  </a:lnTo>
                  <a:lnTo>
                    <a:pt x="422656" y="83413"/>
                  </a:lnTo>
                  <a:lnTo>
                    <a:pt x="441579" y="83413"/>
                  </a:lnTo>
                  <a:lnTo>
                    <a:pt x="449338" y="80403"/>
                  </a:lnTo>
                  <a:lnTo>
                    <a:pt x="458812" y="71120"/>
                  </a:lnTo>
                  <a:lnTo>
                    <a:pt x="461416" y="68567"/>
                  </a:lnTo>
                  <a:lnTo>
                    <a:pt x="464413" y="61150"/>
                  </a:lnTo>
                  <a:lnTo>
                    <a:pt x="464413" y="42926"/>
                  </a:lnTo>
                  <a:close/>
                </a:path>
                <a:path w="996315" h="1560830">
                  <a:moveTo>
                    <a:pt x="474764" y="1522971"/>
                  </a:moveTo>
                  <a:lnTo>
                    <a:pt x="466521" y="1513916"/>
                  </a:lnTo>
                  <a:lnTo>
                    <a:pt x="461708" y="1518577"/>
                  </a:lnTo>
                  <a:lnTo>
                    <a:pt x="456158" y="1521917"/>
                  </a:lnTo>
                  <a:lnTo>
                    <a:pt x="449872" y="1523936"/>
                  </a:lnTo>
                  <a:lnTo>
                    <a:pt x="442849" y="1524596"/>
                  </a:lnTo>
                  <a:lnTo>
                    <a:pt x="434505" y="1524596"/>
                  </a:lnTo>
                  <a:lnTo>
                    <a:pt x="427774" y="1522031"/>
                  </a:lnTo>
                  <a:lnTo>
                    <a:pt x="422554" y="1516811"/>
                  </a:lnTo>
                  <a:lnTo>
                    <a:pt x="417334" y="1511706"/>
                  </a:lnTo>
                  <a:lnTo>
                    <a:pt x="414655" y="1504988"/>
                  </a:lnTo>
                  <a:lnTo>
                    <a:pt x="414667" y="1488020"/>
                  </a:lnTo>
                  <a:lnTo>
                    <a:pt x="417207" y="1481201"/>
                  </a:lnTo>
                  <a:lnTo>
                    <a:pt x="427177" y="1470990"/>
                  </a:lnTo>
                  <a:lnTo>
                    <a:pt x="433920" y="1468437"/>
                  </a:lnTo>
                  <a:lnTo>
                    <a:pt x="451205" y="1468437"/>
                  </a:lnTo>
                  <a:lnTo>
                    <a:pt x="458520" y="1471574"/>
                  </a:lnTo>
                  <a:lnTo>
                    <a:pt x="464197" y="1477835"/>
                  </a:lnTo>
                  <a:lnTo>
                    <a:pt x="473481" y="1469021"/>
                  </a:lnTo>
                  <a:lnTo>
                    <a:pt x="472922" y="1468437"/>
                  </a:lnTo>
                  <a:lnTo>
                    <a:pt x="468096" y="1463306"/>
                  </a:lnTo>
                  <a:lnTo>
                    <a:pt x="460743" y="1458874"/>
                  </a:lnTo>
                  <a:lnTo>
                    <a:pt x="451777" y="1456004"/>
                  </a:lnTo>
                  <a:lnTo>
                    <a:pt x="441579" y="1454975"/>
                  </a:lnTo>
                  <a:lnTo>
                    <a:pt x="432714" y="1455724"/>
                  </a:lnTo>
                  <a:lnTo>
                    <a:pt x="402907" y="1480235"/>
                  </a:lnTo>
                  <a:lnTo>
                    <a:pt x="400037" y="1496517"/>
                  </a:lnTo>
                  <a:lnTo>
                    <a:pt x="400748" y="1505508"/>
                  </a:lnTo>
                  <a:lnTo>
                    <a:pt x="424649" y="1535201"/>
                  </a:lnTo>
                  <a:lnTo>
                    <a:pt x="441807" y="1538046"/>
                  </a:lnTo>
                  <a:lnTo>
                    <a:pt x="451904" y="1537017"/>
                  </a:lnTo>
                  <a:lnTo>
                    <a:pt x="461022" y="1534045"/>
                  </a:lnTo>
                  <a:lnTo>
                    <a:pt x="468769" y="1529295"/>
                  </a:lnTo>
                  <a:lnTo>
                    <a:pt x="473214" y="1524596"/>
                  </a:lnTo>
                  <a:lnTo>
                    <a:pt x="474764" y="1522971"/>
                  </a:lnTo>
                  <a:close/>
                </a:path>
                <a:path w="996315" h="1560830">
                  <a:moveTo>
                    <a:pt x="521347" y="724776"/>
                  </a:moveTo>
                  <a:lnTo>
                    <a:pt x="518680" y="717473"/>
                  </a:lnTo>
                  <a:lnTo>
                    <a:pt x="516966" y="715606"/>
                  </a:lnTo>
                  <a:lnTo>
                    <a:pt x="511962" y="710158"/>
                  </a:lnTo>
                  <a:lnTo>
                    <a:pt x="508241" y="706094"/>
                  </a:lnTo>
                  <a:lnTo>
                    <a:pt x="507644" y="705866"/>
                  </a:lnTo>
                  <a:lnTo>
                    <a:pt x="507644" y="734872"/>
                  </a:lnTo>
                  <a:lnTo>
                    <a:pt x="506361" y="742581"/>
                  </a:lnTo>
                  <a:lnTo>
                    <a:pt x="502704" y="748550"/>
                  </a:lnTo>
                  <a:lnTo>
                    <a:pt x="497027" y="752411"/>
                  </a:lnTo>
                  <a:lnTo>
                    <a:pt x="489673" y="753783"/>
                  </a:lnTo>
                  <a:lnTo>
                    <a:pt x="483044" y="753783"/>
                  </a:lnTo>
                  <a:lnTo>
                    <a:pt x="478307" y="751344"/>
                  </a:lnTo>
                  <a:lnTo>
                    <a:pt x="475399" y="746353"/>
                  </a:lnTo>
                  <a:lnTo>
                    <a:pt x="475399" y="725474"/>
                  </a:lnTo>
                  <a:lnTo>
                    <a:pt x="478066" y="719785"/>
                  </a:lnTo>
                  <a:lnTo>
                    <a:pt x="483412" y="715606"/>
                  </a:lnTo>
                  <a:lnTo>
                    <a:pt x="490715" y="715606"/>
                  </a:lnTo>
                  <a:lnTo>
                    <a:pt x="497814" y="716927"/>
                  </a:lnTo>
                  <a:lnTo>
                    <a:pt x="503135" y="720725"/>
                  </a:lnTo>
                  <a:lnTo>
                    <a:pt x="506488" y="726782"/>
                  </a:lnTo>
                  <a:lnTo>
                    <a:pt x="507644" y="734872"/>
                  </a:lnTo>
                  <a:lnTo>
                    <a:pt x="507644" y="705866"/>
                  </a:lnTo>
                  <a:lnTo>
                    <a:pt x="501040" y="703313"/>
                  </a:lnTo>
                  <a:lnTo>
                    <a:pt x="485609" y="703313"/>
                  </a:lnTo>
                  <a:lnTo>
                    <a:pt x="479005" y="705637"/>
                  </a:lnTo>
                  <a:lnTo>
                    <a:pt x="475399" y="710158"/>
                  </a:lnTo>
                  <a:lnTo>
                    <a:pt x="475399" y="704697"/>
                  </a:lnTo>
                  <a:lnTo>
                    <a:pt x="462165" y="704697"/>
                  </a:lnTo>
                  <a:lnTo>
                    <a:pt x="462165" y="788238"/>
                  </a:lnTo>
                  <a:lnTo>
                    <a:pt x="475399" y="788238"/>
                  </a:lnTo>
                  <a:lnTo>
                    <a:pt x="475399" y="761085"/>
                  </a:lnTo>
                  <a:lnTo>
                    <a:pt x="478066" y="764451"/>
                  </a:lnTo>
                  <a:lnTo>
                    <a:pt x="483412" y="766076"/>
                  </a:lnTo>
                  <a:lnTo>
                    <a:pt x="500113" y="766076"/>
                  </a:lnTo>
                  <a:lnTo>
                    <a:pt x="507428" y="763066"/>
                  </a:lnTo>
                  <a:lnTo>
                    <a:pt x="509219" y="761085"/>
                  </a:lnTo>
                  <a:lnTo>
                    <a:pt x="512991" y="756920"/>
                  </a:lnTo>
                  <a:lnTo>
                    <a:pt x="515874" y="753783"/>
                  </a:lnTo>
                  <a:lnTo>
                    <a:pt x="518566" y="750874"/>
                  </a:lnTo>
                  <a:lnTo>
                    <a:pt x="521347" y="743229"/>
                  </a:lnTo>
                  <a:lnTo>
                    <a:pt x="521347" y="724776"/>
                  </a:lnTo>
                  <a:close/>
                </a:path>
                <a:path w="996315" h="1560830">
                  <a:moveTo>
                    <a:pt x="526846" y="57200"/>
                  </a:moveTo>
                  <a:lnTo>
                    <a:pt x="524065" y="52565"/>
                  </a:lnTo>
                  <a:lnTo>
                    <a:pt x="518375" y="50355"/>
                  </a:lnTo>
                  <a:lnTo>
                    <a:pt x="522909" y="46990"/>
                  </a:lnTo>
                  <a:lnTo>
                    <a:pt x="523468" y="45948"/>
                  </a:lnTo>
                  <a:lnTo>
                    <a:pt x="525106" y="42926"/>
                  </a:lnTo>
                  <a:lnTo>
                    <a:pt x="525106" y="38061"/>
                  </a:lnTo>
                  <a:lnTo>
                    <a:pt x="524243" y="33997"/>
                  </a:lnTo>
                  <a:lnTo>
                    <a:pt x="523544" y="30721"/>
                  </a:lnTo>
                  <a:lnTo>
                    <a:pt x="518833" y="25755"/>
                  </a:lnTo>
                  <a:lnTo>
                    <a:pt x="513143" y="23736"/>
                  </a:lnTo>
                  <a:lnTo>
                    <a:pt x="513143" y="59410"/>
                  </a:lnTo>
                  <a:lnTo>
                    <a:pt x="513143" y="68338"/>
                  </a:lnTo>
                  <a:lnTo>
                    <a:pt x="509219" y="70421"/>
                  </a:lnTo>
                  <a:lnTo>
                    <a:pt x="487172" y="70421"/>
                  </a:lnTo>
                  <a:lnTo>
                    <a:pt x="487172" y="57429"/>
                  </a:lnTo>
                  <a:lnTo>
                    <a:pt x="509562" y="57429"/>
                  </a:lnTo>
                  <a:lnTo>
                    <a:pt x="513143" y="59410"/>
                  </a:lnTo>
                  <a:lnTo>
                    <a:pt x="513143" y="23736"/>
                  </a:lnTo>
                  <a:lnTo>
                    <a:pt x="511416" y="23126"/>
                  </a:lnTo>
                  <a:lnTo>
                    <a:pt x="511416" y="35153"/>
                  </a:lnTo>
                  <a:lnTo>
                    <a:pt x="511416" y="43853"/>
                  </a:lnTo>
                  <a:lnTo>
                    <a:pt x="508508" y="45948"/>
                  </a:lnTo>
                  <a:lnTo>
                    <a:pt x="487172" y="45948"/>
                  </a:lnTo>
                  <a:lnTo>
                    <a:pt x="487172" y="33997"/>
                  </a:lnTo>
                  <a:lnTo>
                    <a:pt x="507707" y="33997"/>
                  </a:lnTo>
                  <a:lnTo>
                    <a:pt x="511416" y="35153"/>
                  </a:lnTo>
                  <a:lnTo>
                    <a:pt x="511416" y="23126"/>
                  </a:lnTo>
                  <a:lnTo>
                    <a:pt x="510908" y="22936"/>
                  </a:lnTo>
                  <a:lnTo>
                    <a:pt x="499694" y="22047"/>
                  </a:lnTo>
                  <a:lnTo>
                    <a:pt x="473938" y="22047"/>
                  </a:lnTo>
                  <a:lnTo>
                    <a:pt x="473938" y="82384"/>
                  </a:lnTo>
                  <a:lnTo>
                    <a:pt x="502488" y="82384"/>
                  </a:lnTo>
                  <a:lnTo>
                    <a:pt x="512800" y="81229"/>
                  </a:lnTo>
                  <a:lnTo>
                    <a:pt x="520446" y="77787"/>
                  </a:lnTo>
                  <a:lnTo>
                    <a:pt x="525208" y="72148"/>
                  </a:lnTo>
                  <a:lnTo>
                    <a:pt x="525564" y="70421"/>
                  </a:lnTo>
                  <a:lnTo>
                    <a:pt x="526846" y="64389"/>
                  </a:lnTo>
                  <a:lnTo>
                    <a:pt x="526846" y="57429"/>
                  </a:lnTo>
                  <a:lnTo>
                    <a:pt x="526846" y="57200"/>
                  </a:lnTo>
                  <a:close/>
                </a:path>
                <a:path w="996315" h="1560830">
                  <a:moveTo>
                    <a:pt x="539381" y="1476794"/>
                  </a:moveTo>
                  <a:lnTo>
                    <a:pt x="527900" y="1476794"/>
                  </a:lnTo>
                  <a:lnTo>
                    <a:pt x="495858" y="1516126"/>
                  </a:lnTo>
                  <a:lnTo>
                    <a:pt x="495858" y="1476794"/>
                  </a:lnTo>
                  <a:lnTo>
                    <a:pt x="482650" y="1476794"/>
                  </a:lnTo>
                  <a:lnTo>
                    <a:pt x="482650" y="1537119"/>
                  </a:lnTo>
                  <a:lnTo>
                    <a:pt x="494131" y="1537119"/>
                  </a:lnTo>
                  <a:lnTo>
                    <a:pt x="511276" y="1516126"/>
                  </a:lnTo>
                  <a:lnTo>
                    <a:pt x="526161" y="1497901"/>
                  </a:lnTo>
                  <a:lnTo>
                    <a:pt x="526161" y="1537119"/>
                  </a:lnTo>
                  <a:lnTo>
                    <a:pt x="539381" y="1537119"/>
                  </a:lnTo>
                  <a:lnTo>
                    <a:pt x="539381" y="1497901"/>
                  </a:lnTo>
                  <a:lnTo>
                    <a:pt x="539381" y="1476794"/>
                  </a:lnTo>
                  <a:close/>
                </a:path>
                <a:path w="996315" h="1560830">
                  <a:moveTo>
                    <a:pt x="587603" y="704697"/>
                  </a:moveTo>
                  <a:lnTo>
                    <a:pt x="576110" y="704697"/>
                  </a:lnTo>
                  <a:lnTo>
                    <a:pt x="544093" y="744042"/>
                  </a:lnTo>
                  <a:lnTo>
                    <a:pt x="544093" y="704697"/>
                  </a:lnTo>
                  <a:lnTo>
                    <a:pt x="530860" y="704697"/>
                  </a:lnTo>
                  <a:lnTo>
                    <a:pt x="530860" y="765035"/>
                  </a:lnTo>
                  <a:lnTo>
                    <a:pt x="542353" y="765035"/>
                  </a:lnTo>
                  <a:lnTo>
                    <a:pt x="559485" y="744042"/>
                  </a:lnTo>
                  <a:lnTo>
                    <a:pt x="574370" y="725817"/>
                  </a:lnTo>
                  <a:lnTo>
                    <a:pt x="574370" y="765035"/>
                  </a:lnTo>
                  <a:lnTo>
                    <a:pt x="587603" y="765035"/>
                  </a:lnTo>
                  <a:lnTo>
                    <a:pt x="587603" y="725817"/>
                  </a:lnTo>
                  <a:lnTo>
                    <a:pt x="587603" y="704697"/>
                  </a:lnTo>
                  <a:close/>
                </a:path>
                <a:path w="996315" h="1560830">
                  <a:moveTo>
                    <a:pt x="591705" y="68567"/>
                  </a:moveTo>
                  <a:lnTo>
                    <a:pt x="582307" y="62534"/>
                  </a:lnTo>
                  <a:lnTo>
                    <a:pt x="578485" y="68224"/>
                  </a:lnTo>
                  <a:lnTo>
                    <a:pt x="573493" y="71120"/>
                  </a:lnTo>
                  <a:lnTo>
                    <a:pt x="561073" y="71120"/>
                  </a:lnTo>
                  <a:lnTo>
                    <a:pt x="556209" y="69265"/>
                  </a:lnTo>
                  <a:lnTo>
                    <a:pt x="552602" y="65671"/>
                  </a:lnTo>
                  <a:lnTo>
                    <a:pt x="548894" y="62077"/>
                  </a:lnTo>
                  <a:lnTo>
                    <a:pt x="547039" y="57543"/>
                  </a:lnTo>
                  <a:lnTo>
                    <a:pt x="547039" y="52095"/>
                  </a:lnTo>
                  <a:lnTo>
                    <a:pt x="548398" y="44361"/>
                  </a:lnTo>
                  <a:lnTo>
                    <a:pt x="552246" y="38315"/>
                  </a:lnTo>
                  <a:lnTo>
                    <a:pt x="558139" y="34366"/>
                  </a:lnTo>
                  <a:lnTo>
                    <a:pt x="565721" y="32956"/>
                  </a:lnTo>
                  <a:lnTo>
                    <a:pt x="572096" y="32956"/>
                  </a:lnTo>
                  <a:lnTo>
                    <a:pt x="577202" y="35623"/>
                  </a:lnTo>
                  <a:lnTo>
                    <a:pt x="581152" y="40843"/>
                  </a:lnTo>
                  <a:lnTo>
                    <a:pt x="591007" y="34340"/>
                  </a:lnTo>
                  <a:lnTo>
                    <a:pt x="565137" y="20650"/>
                  </a:lnTo>
                  <a:lnTo>
                    <a:pt x="555739" y="20650"/>
                  </a:lnTo>
                  <a:lnTo>
                    <a:pt x="548081" y="23672"/>
                  </a:lnTo>
                  <a:lnTo>
                    <a:pt x="536244" y="35509"/>
                  </a:lnTo>
                  <a:lnTo>
                    <a:pt x="533349" y="43040"/>
                  </a:lnTo>
                  <a:lnTo>
                    <a:pt x="533349" y="61493"/>
                  </a:lnTo>
                  <a:lnTo>
                    <a:pt x="536359" y="69151"/>
                  </a:lnTo>
                  <a:lnTo>
                    <a:pt x="548195" y="80518"/>
                  </a:lnTo>
                  <a:lnTo>
                    <a:pt x="556082" y="83413"/>
                  </a:lnTo>
                  <a:lnTo>
                    <a:pt x="565835" y="83413"/>
                  </a:lnTo>
                  <a:lnTo>
                    <a:pt x="573760" y="82423"/>
                  </a:lnTo>
                  <a:lnTo>
                    <a:pt x="581037" y="79527"/>
                  </a:lnTo>
                  <a:lnTo>
                    <a:pt x="587171" y="74853"/>
                  </a:lnTo>
                  <a:lnTo>
                    <a:pt x="589864" y="71120"/>
                  </a:lnTo>
                  <a:lnTo>
                    <a:pt x="591705" y="68567"/>
                  </a:lnTo>
                  <a:close/>
                </a:path>
                <a:path w="996315" h="1560830">
                  <a:moveTo>
                    <a:pt x="612355" y="1498600"/>
                  </a:moveTo>
                  <a:lnTo>
                    <a:pt x="609803" y="1491754"/>
                  </a:lnTo>
                  <a:lnTo>
                    <a:pt x="606653" y="1488744"/>
                  </a:lnTo>
                  <a:lnTo>
                    <a:pt x="604583" y="1486763"/>
                  </a:lnTo>
                  <a:lnTo>
                    <a:pt x="599363" y="1481899"/>
                  </a:lnTo>
                  <a:lnTo>
                    <a:pt x="598665" y="1481658"/>
                  </a:lnTo>
                  <a:lnTo>
                    <a:pt x="598665" y="1498142"/>
                  </a:lnTo>
                  <a:lnTo>
                    <a:pt x="598665" y="1518793"/>
                  </a:lnTo>
                  <a:lnTo>
                    <a:pt x="592289" y="1525981"/>
                  </a:lnTo>
                  <a:lnTo>
                    <a:pt x="576160" y="1525981"/>
                  </a:lnTo>
                  <a:lnTo>
                    <a:pt x="571754" y="1524012"/>
                  </a:lnTo>
                  <a:lnTo>
                    <a:pt x="568274" y="1520063"/>
                  </a:lnTo>
                  <a:lnTo>
                    <a:pt x="564794" y="1516240"/>
                  </a:lnTo>
                  <a:lnTo>
                    <a:pt x="563054" y="1511363"/>
                  </a:lnTo>
                  <a:lnTo>
                    <a:pt x="563054" y="1504289"/>
                  </a:lnTo>
                  <a:lnTo>
                    <a:pt x="565950" y="1496974"/>
                  </a:lnTo>
                  <a:lnTo>
                    <a:pt x="572681" y="1491754"/>
                  </a:lnTo>
                  <a:lnTo>
                    <a:pt x="592632" y="1491754"/>
                  </a:lnTo>
                  <a:lnTo>
                    <a:pt x="598665" y="1498142"/>
                  </a:lnTo>
                  <a:lnTo>
                    <a:pt x="598665" y="1481658"/>
                  </a:lnTo>
                  <a:lnTo>
                    <a:pt x="592632" y="1479461"/>
                  </a:lnTo>
                  <a:lnTo>
                    <a:pt x="574192" y="1479461"/>
                  </a:lnTo>
                  <a:lnTo>
                    <a:pt x="566762" y="1482598"/>
                  </a:lnTo>
                  <a:lnTo>
                    <a:pt x="562470" y="1488744"/>
                  </a:lnTo>
                  <a:lnTo>
                    <a:pt x="563054" y="1478534"/>
                  </a:lnTo>
                  <a:lnTo>
                    <a:pt x="597738" y="1465186"/>
                  </a:lnTo>
                  <a:lnTo>
                    <a:pt x="603427" y="1464259"/>
                  </a:lnTo>
                  <a:lnTo>
                    <a:pt x="606793" y="1462874"/>
                  </a:lnTo>
                  <a:lnTo>
                    <a:pt x="604583" y="1450924"/>
                  </a:lnTo>
                  <a:lnTo>
                    <a:pt x="601687" y="1451851"/>
                  </a:lnTo>
                  <a:lnTo>
                    <a:pt x="595998" y="1452537"/>
                  </a:lnTo>
                  <a:lnTo>
                    <a:pt x="556323" y="1466227"/>
                  </a:lnTo>
                  <a:lnTo>
                    <a:pt x="549363" y="1502079"/>
                  </a:lnTo>
                  <a:lnTo>
                    <a:pt x="551624" y="1517484"/>
                  </a:lnTo>
                  <a:lnTo>
                    <a:pt x="558101" y="1528838"/>
                  </a:lnTo>
                  <a:lnTo>
                    <a:pt x="568299" y="1535874"/>
                  </a:lnTo>
                  <a:lnTo>
                    <a:pt x="581736" y="1538274"/>
                  </a:lnTo>
                  <a:lnTo>
                    <a:pt x="590892" y="1538274"/>
                  </a:lnTo>
                  <a:lnTo>
                    <a:pt x="598208" y="1535379"/>
                  </a:lnTo>
                  <a:lnTo>
                    <a:pt x="607415" y="1525981"/>
                  </a:lnTo>
                  <a:lnTo>
                    <a:pt x="609574" y="1523784"/>
                  </a:lnTo>
                  <a:lnTo>
                    <a:pt x="612355" y="1516354"/>
                  </a:lnTo>
                  <a:lnTo>
                    <a:pt x="612355" y="1498600"/>
                  </a:lnTo>
                  <a:close/>
                </a:path>
                <a:path w="996315" h="1560830">
                  <a:moveTo>
                    <a:pt x="655472" y="704697"/>
                  </a:moveTo>
                  <a:lnTo>
                    <a:pt x="642239" y="704697"/>
                  </a:lnTo>
                  <a:lnTo>
                    <a:pt x="642239" y="728370"/>
                  </a:lnTo>
                  <a:lnTo>
                    <a:pt x="613232" y="728370"/>
                  </a:lnTo>
                  <a:lnTo>
                    <a:pt x="613232" y="704697"/>
                  </a:lnTo>
                  <a:lnTo>
                    <a:pt x="600011" y="704697"/>
                  </a:lnTo>
                  <a:lnTo>
                    <a:pt x="600011" y="765035"/>
                  </a:lnTo>
                  <a:lnTo>
                    <a:pt x="613232" y="765035"/>
                  </a:lnTo>
                  <a:lnTo>
                    <a:pt x="613232" y="740562"/>
                  </a:lnTo>
                  <a:lnTo>
                    <a:pt x="642239" y="740562"/>
                  </a:lnTo>
                  <a:lnTo>
                    <a:pt x="642239" y="765035"/>
                  </a:lnTo>
                  <a:lnTo>
                    <a:pt x="655472" y="765035"/>
                  </a:lnTo>
                  <a:lnTo>
                    <a:pt x="655472" y="740562"/>
                  </a:lnTo>
                  <a:lnTo>
                    <a:pt x="655472" y="728370"/>
                  </a:lnTo>
                  <a:lnTo>
                    <a:pt x="655472" y="704697"/>
                  </a:lnTo>
                  <a:close/>
                </a:path>
                <a:path w="996315" h="1560830">
                  <a:moveTo>
                    <a:pt x="656209" y="82384"/>
                  </a:moveTo>
                  <a:lnTo>
                    <a:pt x="633374" y="57543"/>
                  </a:lnTo>
                  <a:lnTo>
                    <a:pt x="625817" y="49314"/>
                  </a:lnTo>
                  <a:lnTo>
                    <a:pt x="628802" y="46532"/>
                  </a:lnTo>
                  <a:lnTo>
                    <a:pt x="655167" y="22047"/>
                  </a:lnTo>
                  <a:lnTo>
                    <a:pt x="637882" y="22047"/>
                  </a:lnTo>
                  <a:lnTo>
                    <a:pt x="611784" y="46532"/>
                  </a:lnTo>
                  <a:lnTo>
                    <a:pt x="611784" y="22047"/>
                  </a:lnTo>
                  <a:lnTo>
                    <a:pt x="598551" y="22047"/>
                  </a:lnTo>
                  <a:lnTo>
                    <a:pt x="598551" y="82384"/>
                  </a:lnTo>
                  <a:lnTo>
                    <a:pt x="611784" y="82384"/>
                  </a:lnTo>
                  <a:lnTo>
                    <a:pt x="611784" y="61849"/>
                  </a:lnTo>
                  <a:lnTo>
                    <a:pt x="616191" y="57543"/>
                  </a:lnTo>
                  <a:lnTo>
                    <a:pt x="639279" y="82384"/>
                  </a:lnTo>
                  <a:lnTo>
                    <a:pt x="656209" y="82384"/>
                  </a:lnTo>
                  <a:close/>
                </a:path>
                <a:path w="996315" h="1560830">
                  <a:moveTo>
                    <a:pt x="678611" y="1476794"/>
                  </a:moveTo>
                  <a:lnTo>
                    <a:pt x="667118" y="1476794"/>
                  </a:lnTo>
                  <a:lnTo>
                    <a:pt x="635101" y="1516126"/>
                  </a:lnTo>
                  <a:lnTo>
                    <a:pt x="635101" y="1476794"/>
                  </a:lnTo>
                  <a:lnTo>
                    <a:pt x="621868" y="1476794"/>
                  </a:lnTo>
                  <a:lnTo>
                    <a:pt x="621868" y="1537119"/>
                  </a:lnTo>
                  <a:lnTo>
                    <a:pt x="633361" y="1537119"/>
                  </a:lnTo>
                  <a:lnTo>
                    <a:pt x="650494" y="1516126"/>
                  </a:lnTo>
                  <a:lnTo>
                    <a:pt x="665378" y="1497901"/>
                  </a:lnTo>
                  <a:lnTo>
                    <a:pt x="665378" y="1537119"/>
                  </a:lnTo>
                  <a:lnTo>
                    <a:pt x="678611" y="1537119"/>
                  </a:lnTo>
                  <a:lnTo>
                    <a:pt x="678611" y="1497901"/>
                  </a:lnTo>
                  <a:lnTo>
                    <a:pt x="678611" y="1476794"/>
                  </a:lnTo>
                  <a:close/>
                </a:path>
                <a:path w="996315" h="1560830">
                  <a:moveTo>
                    <a:pt x="710044" y="46532"/>
                  </a:moveTo>
                  <a:lnTo>
                    <a:pt x="685330" y="20650"/>
                  </a:lnTo>
                  <a:lnTo>
                    <a:pt x="678014" y="21272"/>
                  </a:lnTo>
                  <a:lnTo>
                    <a:pt x="671118" y="23037"/>
                  </a:lnTo>
                  <a:lnTo>
                    <a:pt x="664997" y="25844"/>
                  </a:lnTo>
                  <a:lnTo>
                    <a:pt x="660044" y="29591"/>
                  </a:lnTo>
                  <a:lnTo>
                    <a:pt x="666546" y="39331"/>
                  </a:lnTo>
                  <a:lnTo>
                    <a:pt x="672109" y="35039"/>
                  </a:lnTo>
                  <a:lnTo>
                    <a:pt x="677913" y="32956"/>
                  </a:lnTo>
                  <a:lnTo>
                    <a:pt x="693229" y="32956"/>
                  </a:lnTo>
                  <a:lnTo>
                    <a:pt x="696937" y="37363"/>
                  </a:lnTo>
                  <a:lnTo>
                    <a:pt x="696823" y="46532"/>
                  </a:lnTo>
                  <a:lnTo>
                    <a:pt x="696823" y="57543"/>
                  </a:lnTo>
                  <a:lnTo>
                    <a:pt x="696823" y="63347"/>
                  </a:lnTo>
                  <a:lnTo>
                    <a:pt x="693229" y="68795"/>
                  </a:lnTo>
                  <a:lnTo>
                    <a:pt x="687895" y="71589"/>
                  </a:lnTo>
                  <a:lnTo>
                    <a:pt x="674204" y="71589"/>
                  </a:lnTo>
                  <a:lnTo>
                    <a:pt x="669899" y="68694"/>
                  </a:lnTo>
                  <a:lnTo>
                    <a:pt x="669899" y="58597"/>
                  </a:lnTo>
                  <a:lnTo>
                    <a:pt x="675246" y="55930"/>
                  </a:lnTo>
                  <a:lnTo>
                    <a:pt x="689864" y="55930"/>
                  </a:lnTo>
                  <a:lnTo>
                    <a:pt x="693572" y="56502"/>
                  </a:lnTo>
                  <a:lnTo>
                    <a:pt x="696823" y="57543"/>
                  </a:lnTo>
                  <a:lnTo>
                    <a:pt x="696823" y="46532"/>
                  </a:lnTo>
                  <a:lnTo>
                    <a:pt x="693572" y="45478"/>
                  </a:lnTo>
                  <a:lnTo>
                    <a:pt x="689394" y="44907"/>
                  </a:lnTo>
                  <a:lnTo>
                    <a:pt x="684415" y="44907"/>
                  </a:lnTo>
                  <a:lnTo>
                    <a:pt x="672795" y="46088"/>
                  </a:lnTo>
                  <a:lnTo>
                    <a:pt x="663905" y="49657"/>
                  </a:lnTo>
                  <a:lnTo>
                    <a:pt x="658215" y="55626"/>
                  </a:lnTo>
                  <a:lnTo>
                    <a:pt x="656209" y="64046"/>
                  </a:lnTo>
                  <a:lnTo>
                    <a:pt x="657758" y="71920"/>
                  </a:lnTo>
                  <a:lnTo>
                    <a:pt x="662165" y="77914"/>
                  </a:lnTo>
                  <a:lnTo>
                    <a:pt x="669074" y="81737"/>
                  </a:lnTo>
                  <a:lnTo>
                    <a:pt x="678141" y="83070"/>
                  </a:lnTo>
                  <a:lnTo>
                    <a:pt x="686142" y="83070"/>
                  </a:lnTo>
                  <a:lnTo>
                    <a:pt x="692416" y="80632"/>
                  </a:lnTo>
                  <a:lnTo>
                    <a:pt x="696823" y="75768"/>
                  </a:lnTo>
                  <a:lnTo>
                    <a:pt x="696823" y="82384"/>
                  </a:lnTo>
                  <a:lnTo>
                    <a:pt x="710044" y="82384"/>
                  </a:lnTo>
                  <a:lnTo>
                    <a:pt x="710044" y="75768"/>
                  </a:lnTo>
                  <a:lnTo>
                    <a:pt x="710044" y="71589"/>
                  </a:lnTo>
                  <a:lnTo>
                    <a:pt x="710044" y="55930"/>
                  </a:lnTo>
                  <a:lnTo>
                    <a:pt x="710044" y="46532"/>
                  </a:lnTo>
                  <a:close/>
                </a:path>
                <a:path w="996315" h="1560830">
                  <a:moveTo>
                    <a:pt x="723455" y="751230"/>
                  </a:moveTo>
                  <a:lnTo>
                    <a:pt x="714057" y="745197"/>
                  </a:lnTo>
                  <a:lnTo>
                    <a:pt x="710234" y="750874"/>
                  </a:lnTo>
                  <a:lnTo>
                    <a:pt x="705243" y="753783"/>
                  </a:lnTo>
                  <a:lnTo>
                    <a:pt x="692835" y="753783"/>
                  </a:lnTo>
                  <a:lnTo>
                    <a:pt x="687959" y="751928"/>
                  </a:lnTo>
                  <a:lnTo>
                    <a:pt x="684364" y="748334"/>
                  </a:lnTo>
                  <a:lnTo>
                    <a:pt x="680643" y="744728"/>
                  </a:lnTo>
                  <a:lnTo>
                    <a:pt x="678789" y="740206"/>
                  </a:lnTo>
                  <a:lnTo>
                    <a:pt x="678789" y="734758"/>
                  </a:lnTo>
                  <a:lnTo>
                    <a:pt x="680148" y="727024"/>
                  </a:lnTo>
                  <a:lnTo>
                    <a:pt x="683996" y="720966"/>
                  </a:lnTo>
                  <a:lnTo>
                    <a:pt x="689889" y="717016"/>
                  </a:lnTo>
                  <a:lnTo>
                    <a:pt x="697471" y="715606"/>
                  </a:lnTo>
                  <a:lnTo>
                    <a:pt x="703846" y="715606"/>
                  </a:lnTo>
                  <a:lnTo>
                    <a:pt x="708952" y="718273"/>
                  </a:lnTo>
                  <a:lnTo>
                    <a:pt x="712901" y="723493"/>
                  </a:lnTo>
                  <a:lnTo>
                    <a:pt x="722757" y="717003"/>
                  </a:lnTo>
                  <a:lnTo>
                    <a:pt x="721741" y="715606"/>
                  </a:lnTo>
                  <a:lnTo>
                    <a:pt x="718693" y="711403"/>
                  </a:lnTo>
                  <a:lnTo>
                    <a:pt x="712812" y="707072"/>
                  </a:lnTo>
                  <a:lnTo>
                    <a:pt x="705446" y="704303"/>
                  </a:lnTo>
                  <a:lnTo>
                    <a:pt x="696887" y="703313"/>
                  </a:lnTo>
                  <a:lnTo>
                    <a:pt x="687489" y="703313"/>
                  </a:lnTo>
                  <a:lnTo>
                    <a:pt x="679831" y="706335"/>
                  </a:lnTo>
                  <a:lnTo>
                    <a:pt x="667994" y="718159"/>
                  </a:lnTo>
                  <a:lnTo>
                    <a:pt x="665099" y="725703"/>
                  </a:lnTo>
                  <a:lnTo>
                    <a:pt x="665099" y="744156"/>
                  </a:lnTo>
                  <a:lnTo>
                    <a:pt x="668121" y="751814"/>
                  </a:lnTo>
                  <a:lnTo>
                    <a:pt x="679945" y="763181"/>
                  </a:lnTo>
                  <a:lnTo>
                    <a:pt x="687832" y="766076"/>
                  </a:lnTo>
                  <a:lnTo>
                    <a:pt x="697585" y="766076"/>
                  </a:lnTo>
                  <a:lnTo>
                    <a:pt x="705510" y="765086"/>
                  </a:lnTo>
                  <a:lnTo>
                    <a:pt x="712774" y="762190"/>
                  </a:lnTo>
                  <a:lnTo>
                    <a:pt x="718921" y="757516"/>
                  </a:lnTo>
                  <a:lnTo>
                    <a:pt x="721614" y="753783"/>
                  </a:lnTo>
                  <a:lnTo>
                    <a:pt x="723455" y="751230"/>
                  </a:lnTo>
                  <a:close/>
                </a:path>
                <a:path w="996315" h="1560830">
                  <a:moveTo>
                    <a:pt x="750189" y="1496860"/>
                  </a:moveTo>
                  <a:lnTo>
                    <a:pt x="747522" y="1489557"/>
                  </a:lnTo>
                  <a:lnTo>
                    <a:pt x="745807" y="1487690"/>
                  </a:lnTo>
                  <a:lnTo>
                    <a:pt x="740803" y="1482242"/>
                  </a:lnTo>
                  <a:lnTo>
                    <a:pt x="737082" y="1478178"/>
                  </a:lnTo>
                  <a:lnTo>
                    <a:pt x="736498" y="1477962"/>
                  </a:lnTo>
                  <a:lnTo>
                    <a:pt x="736498" y="1506956"/>
                  </a:lnTo>
                  <a:lnTo>
                    <a:pt x="735203" y="1514665"/>
                  </a:lnTo>
                  <a:lnTo>
                    <a:pt x="731545" y="1520634"/>
                  </a:lnTo>
                  <a:lnTo>
                    <a:pt x="725868" y="1524495"/>
                  </a:lnTo>
                  <a:lnTo>
                    <a:pt x="718515" y="1525866"/>
                  </a:lnTo>
                  <a:lnTo>
                    <a:pt x="711911" y="1525866"/>
                  </a:lnTo>
                  <a:lnTo>
                    <a:pt x="707148" y="1523428"/>
                  </a:lnTo>
                  <a:lnTo>
                    <a:pt x="704253" y="1518437"/>
                  </a:lnTo>
                  <a:lnTo>
                    <a:pt x="704253" y="1497558"/>
                  </a:lnTo>
                  <a:lnTo>
                    <a:pt x="706920" y="1491869"/>
                  </a:lnTo>
                  <a:lnTo>
                    <a:pt x="712254" y="1487690"/>
                  </a:lnTo>
                  <a:lnTo>
                    <a:pt x="719569" y="1487690"/>
                  </a:lnTo>
                  <a:lnTo>
                    <a:pt x="726655" y="1489011"/>
                  </a:lnTo>
                  <a:lnTo>
                    <a:pt x="731989" y="1492808"/>
                  </a:lnTo>
                  <a:lnTo>
                    <a:pt x="735330" y="1498866"/>
                  </a:lnTo>
                  <a:lnTo>
                    <a:pt x="736498" y="1506956"/>
                  </a:lnTo>
                  <a:lnTo>
                    <a:pt x="736498" y="1477962"/>
                  </a:lnTo>
                  <a:lnTo>
                    <a:pt x="729894" y="1475397"/>
                  </a:lnTo>
                  <a:lnTo>
                    <a:pt x="714463" y="1475397"/>
                  </a:lnTo>
                  <a:lnTo>
                    <a:pt x="707847" y="1477721"/>
                  </a:lnTo>
                  <a:lnTo>
                    <a:pt x="704253" y="1482242"/>
                  </a:lnTo>
                  <a:lnTo>
                    <a:pt x="704253" y="1476794"/>
                  </a:lnTo>
                  <a:lnTo>
                    <a:pt x="691019" y="1476794"/>
                  </a:lnTo>
                  <a:lnTo>
                    <a:pt x="691019" y="1560322"/>
                  </a:lnTo>
                  <a:lnTo>
                    <a:pt x="704253" y="1560322"/>
                  </a:lnTo>
                  <a:lnTo>
                    <a:pt x="704253" y="1533182"/>
                  </a:lnTo>
                  <a:lnTo>
                    <a:pt x="706920" y="1536547"/>
                  </a:lnTo>
                  <a:lnTo>
                    <a:pt x="712254" y="1538160"/>
                  </a:lnTo>
                  <a:lnTo>
                    <a:pt x="728954" y="1538160"/>
                  </a:lnTo>
                  <a:lnTo>
                    <a:pt x="736269" y="1535150"/>
                  </a:lnTo>
                  <a:lnTo>
                    <a:pt x="738047" y="1533182"/>
                  </a:lnTo>
                  <a:lnTo>
                    <a:pt x="741845" y="1529003"/>
                  </a:lnTo>
                  <a:lnTo>
                    <a:pt x="744728" y="1525866"/>
                  </a:lnTo>
                  <a:lnTo>
                    <a:pt x="747407" y="1522971"/>
                  </a:lnTo>
                  <a:lnTo>
                    <a:pt x="750189" y="1515313"/>
                  </a:lnTo>
                  <a:lnTo>
                    <a:pt x="750189" y="1496860"/>
                  </a:lnTo>
                  <a:close/>
                </a:path>
                <a:path w="996315" h="1560830">
                  <a:moveTo>
                    <a:pt x="772236" y="22047"/>
                  </a:moveTo>
                  <a:lnTo>
                    <a:pt x="759002" y="22047"/>
                  </a:lnTo>
                  <a:lnTo>
                    <a:pt x="759002" y="34340"/>
                  </a:lnTo>
                  <a:lnTo>
                    <a:pt x="759002" y="50241"/>
                  </a:lnTo>
                  <a:lnTo>
                    <a:pt x="738479" y="50241"/>
                  </a:lnTo>
                  <a:lnTo>
                    <a:pt x="734301" y="47104"/>
                  </a:lnTo>
                  <a:lnTo>
                    <a:pt x="734301" y="37007"/>
                  </a:lnTo>
                  <a:lnTo>
                    <a:pt x="738238" y="34340"/>
                  </a:lnTo>
                  <a:lnTo>
                    <a:pt x="759002" y="34340"/>
                  </a:lnTo>
                  <a:lnTo>
                    <a:pt x="759002" y="22047"/>
                  </a:lnTo>
                  <a:lnTo>
                    <a:pt x="747407" y="22047"/>
                  </a:lnTo>
                  <a:lnTo>
                    <a:pt x="735380" y="23520"/>
                  </a:lnTo>
                  <a:lnTo>
                    <a:pt x="727036" y="27635"/>
                  </a:lnTo>
                  <a:lnTo>
                    <a:pt x="722185" y="33947"/>
                  </a:lnTo>
                  <a:lnTo>
                    <a:pt x="720610" y="41998"/>
                  </a:lnTo>
                  <a:lnTo>
                    <a:pt x="720610" y="51282"/>
                  </a:lnTo>
                  <a:lnTo>
                    <a:pt x="725944" y="58356"/>
                  </a:lnTo>
                  <a:lnTo>
                    <a:pt x="734415" y="60325"/>
                  </a:lnTo>
                  <a:lnTo>
                    <a:pt x="717003" y="82384"/>
                  </a:lnTo>
                  <a:lnTo>
                    <a:pt x="732434" y="82384"/>
                  </a:lnTo>
                  <a:lnTo>
                    <a:pt x="747750" y="62534"/>
                  </a:lnTo>
                  <a:lnTo>
                    <a:pt x="759002" y="62534"/>
                  </a:lnTo>
                  <a:lnTo>
                    <a:pt x="759002" y="82384"/>
                  </a:lnTo>
                  <a:lnTo>
                    <a:pt x="772236" y="82384"/>
                  </a:lnTo>
                  <a:lnTo>
                    <a:pt x="772236" y="62534"/>
                  </a:lnTo>
                  <a:lnTo>
                    <a:pt x="772236" y="50241"/>
                  </a:lnTo>
                  <a:lnTo>
                    <a:pt x="772236" y="34340"/>
                  </a:lnTo>
                  <a:lnTo>
                    <a:pt x="772236" y="22047"/>
                  </a:lnTo>
                  <a:close/>
                </a:path>
                <a:path w="996315" h="1560830">
                  <a:moveTo>
                    <a:pt x="787958" y="765035"/>
                  </a:moveTo>
                  <a:lnTo>
                    <a:pt x="765136" y="740206"/>
                  </a:lnTo>
                  <a:lnTo>
                    <a:pt x="757567" y="731964"/>
                  </a:lnTo>
                  <a:lnTo>
                    <a:pt x="760552" y="729183"/>
                  </a:lnTo>
                  <a:lnTo>
                    <a:pt x="786917" y="704697"/>
                  </a:lnTo>
                  <a:lnTo>
                    <a:pt x="769632" y="704697"/>
                  </a:lnTo>
                  <a:lnTo>
                    <a:pt x="743534" y="729183"/>
                  </a:lnTo>
                  <a:lnTo>
                    <a:pt x="743534" y="704697"/>
                  </a:lnTo>
                  <a:lnTo>
                    <a:pt x="730300" y="704697"/>
                  </a:lnTo>
                  <a:lnTo>
                    <a:pt x="730300" y="765035"/>
                  </a:lnTo>
                  <a:lnTo>
                    <a:pt x="743534" y="765035"/>
                  </a:lnTo>
                  <a:lnTo>
                    <a:pt x="743534" y="744499"/>
                  </a:lnTo>
                  <a:lnTo>
                    <a:pt x="747941" y="740206"/>
                  </a:lnTo>
                  <a:lnTo>
                    <a:pt x="771029" y="765035"/>
                  </a:lnTo>
                  <a:lnTo>
                    <a:pt x="787958" y="765035"/>
                  </a:lnTo>
                  <a:close/>
                </a:path>
                <a:path w="996315" h="1560830">
                  <a:moveTo>
                    <a:pt x="815276" y="1523314"/>
                  </a:moveTo>
                  <a:lnTo>
                    <a:pt x="805891" y="1517281"/>
                  </a:lnTo>
                  <a:lnTo>
                    <a:pt x="802055" y="1522971"/>
                  </a:lnTo>
                  <a:lnTo>
                    <a:pt x="797064" y="1525866"/>
                  </a:lnTo>
                  <a:lnTo>
                    <a:pt x="784656" y="1525866"/>
                  </a:lnTo>
                  <a:lnTo>
                    <a:pt x="779780" y="1524012"/>
                  </a:lnTo>
                  <a:lnTo>
                    <a:pt x="776185" y="1520418"/>
                  </a:lnTo>
                  <a:lnTo>
                    <a:pt x="772464" y="1516811"/>
                  </a:lnTo>
                  <a:lnTo>
                    <a:pt x="770610" y="1512290"/>
                  </a:lnTo>
                  <a:lnTo>
                    <a:pt x="770610" y="1506842"/>
                  </a:lnTo>
                  <a:lnTo>
                    <a:pt x="771969" y="1499108"/>
                  </a:lnTo>
                  <a:lnTo>
                    <a:pt x="775817" y="1493050"/>
                  </a:lnTo>
                  <a:lnTo>
                    <a:pt x="781710" y="1489113"/>
                  </a:lnTo>
                  <a:lnTo>
                    <a:pt x="789292" y="1487690"/>
                  </a:lnTo>
                  <a:lnTo>
                    <a:pt x="795680" y="1487690"/>
                  </a:lnTo>
                  <a:lnTo>
                    <a:pt x="800773" y="1490370"/>
                  </a:lnTo>
                  <a:lnTo>
                    <a:pt x="804722" y="1495590"/>
                  </a:lnTo>
                  <a:lnTo>
                    <a:pt x="814590" y="1489087"/>
                  </a:lnTo>
                  <a:lnTo>
                    <a:pt x="813574" y="1487690"/>
                  </a:lnTo>
                  <a:lnTo>
                    <a:pt x="810526" y="1483487"/>
                  </a:lnTo>
                  <a:lnTo>
                    <a:pt x="804646" y="1479156"/>
                  </a:lnTo>
                  <a:lnTo>
                    <a:pt x="797267" y="1476387"/>
                  </a:lnTo>
                  <a:lnTo>
                    <a:pt x="788708" y="1475397"/>
                  </a:lnTo>
                  <a:lnTo>
                    <a:pt x="779310" y="1475397"/>
                  </a:lnTo>
                  <a:lnTo>
                    <a:pt x="771664" y="1478419"/>
                  </a:lnTo>
                  <a:lnTo>
                    <a:pt x="759815" y="1490243"/>
                  </a:lnTo>
                  <a:lnTo>
                    <a:pt x="756920" y="1497787"/>
                  </a:lnTo>
                  <a:lnTo>
                    <a:pt x="756920" y="1516240"/>
                  </a:lnTo>
                  <a:lnTo>
                    <a:pt x="759942" y="1523898"/>
                  </a:lnTo>
                  <a:lnTo>
                    <a:pt x="771779" y="1535264"/>
                  </a:lnTo>
                  <a:lnTo>
                    <a:pt x="779665" y="1538160"/>
                  </a:lnTo>
                  <a:lnTo>
                    <a:pt x="789406" y="1538160"/>
                  </a:lnTo>
                  <a:lnTo>
                    <a:pt x="797331" y="1537169"/>
                  </a:lnTo>
                  <a:lnTo>
                    <a:pt x="804608" y="1534261"/>
                  </a:lnTo>
                  <a:lnTo>
                    <a:pt x="810742" y="1529600"/>
                  </a:lnTo>
                  <a:lnTo>
                    <a:pt x="813435" y="1525866"/>
                  </a:lnTo>
                  <a:lnTo>
                    <a:pt x="815276" y="1523314"/>
                  </a:lnTo>
                  <a:close/>
                </a:path>
                <a:path w="996315" h="1560830">
                  <a:moveTo>
                    <a:pt x="841806" y="729183"/>
                  </a:moveTo>
                  <a:lnTo>
                    <a:pt x="817092" y="703313"/>
                  </a:lnTo>
                  <a:lnTo>
                    <a:pt x="809764" y="703935"/>
                  </a:lnTo>
                  <a:lnTo>
                    <a:pt x="802868" y="705700"/>
                  </a:lnTo>
                  <a:lnTo>
                    <a:pt x="796747" y="708507"/>
                  </a:lnTo>
                  <a:lnTo>
                    <a:pt x="791794" y="712241"/>
                  </a:lnTo>
                  <a:lnTo>
                    <a:pt x="798296" y="721995"/>
                  </a:lnTo>
                  <a:lnTo>
                    <a:pt x="803859" y="717702"/>
                  </a:lnTo>
                  <a:lnTo>
                    <a:pt x="809663" y="715606"/>
                  </a:lnTo>
                  <a:lnTo>
                    <a:pt x="824979" y="715606"/>
                  </a:lnTo>
                  <a:lnTo>
                    <a:pt x="828687" y="720013"/>
                  </a:lnTo>
                  <a:lnTo>
                    <a:pt x="828573" y="729183"/>
                  </a:lnTo>
                  <a:lnTo>
                    <a:pt x="828573" y="740206"/>
                  </a:lnTo>
                  <a:lnTo>
                    <a:pt x="828573" y="746010"/>
                  </a:lnTo>
                  <a:lnTo>
                    <a:pt x="824979" y="751459"/>
                  </a:lnTo>
                  <a:lnTo>
                    <a:pt x="819645" y="754253"/>
                  </a:lnTo>
                  <a:lnTo>
                    <a:pt x="805954" y="754253"/>
                  </a:lnTo>
                  <a:lnTo>
                    <a:pt x="801662" y="751344"/>
                  </a:lnTo>
                  <a:lnTo>
                    <a:pt x="801662" y="741248"/>
                  </a:lnTo>
                  <a:lnTo>
                    <a:pt x="806996" y="738581"/>
                  </a:lnTo>
                  <a:lnTo>
                    <a:pt x="821613" y="738581"/>
                  </a:lnTo>
                  <a:lnTo>
                    <a:pt x="825322" y="739165"/>
                  </a:lnTo>
                  <a:lnTo>
                    <a:pt x="828573" y="740206"/>
                  </a:lnTo>
                  <a:lnTo>
                    <a:pt x="828573" y="729183"/>
                  </a:lnTo>
                  <a:lnTo>
                    <a:pt x="825322" y="728141"/>
                  </a:lnTo>
                  <a:lnTo>
                    <a:pt x="821143" y="727557"/>
                  </a:lnTo>
                  <a:lnTo>
                    <a:pt x="816152" y="727557"/>
                  </a:lnTo>
                  <a:lnTo>
                    <a:pt x="804545" y="728738"/>
                  </a:lnTo>
                  <a:lnTo>
                    <a:pt x="795655" y="732307"/>
                  </a:lnTo>
                  <a:lnTo>
                    <a:pt x="789965" y="738289"/>
                  </a:lnTo>
                  <a:lnTo>
                    <a:pt x="787971" y="746709"/>
                  </a:lnTo>
                  <a:lnTo>
                    <a:pt x="789520" y="754583"/>
                  </a:lnTo>
                  <a:lnTo>
                    <a:pt x="793927" y="760577"/>
                  </a:lnTo>
                  <a:lnTo>
                    <a:pt x="800836" y="764400"/>
                  </a:lnTo>
                  <a:lnTo>
                    <a:pt x="809891" y="765733"/>
                  </a:lnTo>
                  <a:lnTo>
                    <a:pt x="817905" y="765733"/>
                  </a:lnTo>
                  <a:lnTo>
                    <a:pt x="824166" y="763295"/>
                  </a:lnTo>
                  <a:lnTo>
                    <a:pt x="828573" y="758418"/>
                  </a:lnTo>
                  <a:lnTo>
                    <a:pt x="828573" y="765035"/>
                  </a:lnTo>
                  <a:lnTo>
                    <a:pt x="841806" y="765035"/>
                  </a:lnTo>
                  <a:lnTo>
                    <a:pt x="841806" y="758418"/>
                  </a:lnTo>
                  <a:lnTo>
                    <a:pt x="841806" y="754253"/>
                  </a:lnTo>
                  <a:lnTo>
                    <a:pt x="841806" y="738581"/>
                  </a:lnTo>
                  <a:lnTo>
                    <a:pt x="841806" y="729183"/>
                  </a:lnTo>
                  <a:close/>
                </a:path>
                <a:path w="996315" h="1560830">
                  <a:moveTo>
                    <a:pt x="879792" y="1537119"/>
                  </a:moveTo>
                  <a:lnTo>
                    <a:pt x="856945" y="1512290"/>
                  </a:lnTo>
                  <a:lnTo>
                    <a:pt x="849388" y="1504061"/>
                  </a:lnTo>
                  <a:lnTo>
                    <a:pt x="852385" y="1501267"/>
                  </a:lnTo>
                  <a:lnTo>
                    <a:pt x="878751" y="1476794"/>
                  </a:lnTo>
                  <a:lnTo>
                    <a:pt x="861466" y="1476794"/>
                  </a:lnTo>
                  <a:lnTo>
                    <a:pt x="835355" y="1501267"/>
                  </a:lnTo>
                  <a:lnTo>
                    <a:pt x="835355" y="1476794"/>
                  </a:lnTo>
                  <a:lnTo>
                    <a:pt x="822121" y="1476794"/>
                  </a:lnTo>
                  <a:lnTo>
                    <a:pt x="822121" y="1537119"/>
                  </a:lnTo>
                  <a:lnTo>
                    <a:pt x="835355" y="1537119"/>
                  </a:lnTo>
                  <a:lnTo>
                    <a:pt x="835355" y="1516583"/>
                  </a:lnTo>
                  <a:lnTo>
                    <a:pt x="839762" y="1512290"/>
                  </a:lnTo>
                  <a:lnTo>
                    <a:pt x="862850" y="1537119"/>
                  </a:lnTo>
                  <a:lnTo>
                    <a:pt x="879792" y="1537119"/>
                  </a:lnTo>
                  <a:close/>
                </a:path>
                <a:path w="996315" h="1560830">
                  <a:moveTo>
                    <a:pt x="903986" y="704697"/>
                  </a:moveTo>
                  <a:lnTo>
                    <a:pt x="890765" y="704697"/>
                  </a:lnTo>
                  <a:lnTo>
                    <a:pt x="890765" y="717003"/>
                  </a:lnTo>
                  <a:lnTo>
                    <a:pt x="890765" y="732904"/>
                  </a:lnTo>
                  <a:lnTo>
                    <a:pt x="870229" y="732904"/>
                  </a:lnTo>
                  <a:lnTo>
                    <a:pt x="866051" y="729767"/>
                  </a:lnTo>
                  <a:lnTo>
                    <a:pt x="866051" y="719670"/>
                  </a:lnTo>
                  <a:lnTo>
                    <a:pt x="869988" y="717003"/>
                  </a:lnTo>
                  <a:lnTo>
                    <a:pt x="890765" y="717003"/>
                  </a:lnTo>
                  <a:lnTo>
                    <a:pt x="890765" y="704697"/>
                  </a:lnTo>
                  <a:lnTo>
                    <a:pt x="879157" y="704697"/>
                  </a:lnTo>
                  <a:lnTo>
                    <a:pt x="867130" y="706170"/>
                  </a:lnTo>
                  <a:lnTo>
                    <a:pt x="858799" y="710285"/>
                  </a:lnTo>
                  <a:lnTo>
                    <a:pt x="853935" y="716597"/>
                  </a:lnTo>
                  <a:lnTo>
                    <a:pt x="852360" y="724662"/>
                  </a:lnTo>
                  <a:lnTo>
                    <a:pt x="852360" y="733945"/>
                  </a:lnTo>
                  <a:lnTo>
                    <a:pt x="857694" y="741019"/>
                  </a:lnTo>
                  <a:lnTo>
                    <a:pt x="866165" y="742988"/>
                  </a:lnTo>
                  <a:lnTo>
                    <a:pt x="848753" y="765035"/>
                  </a:lnTo>
                  <a:lnTo>
                    <a:pt x="864196" y="765035"/>
                  </a:lnTo>
                  <a:lnTo>
                    <a:pt x="879513" y="745197"/>
                  </a:lnTo>
                  <a:lnTo>
                    <a:pt x="890765" y="745197"/>
                  </a:lnTo>
                  <a:lnTo>
                    <a:pt x="890765" y="765035"/>
                  </a:lnTo>
                  <a:lnTo>
                    <a:pt x="903986" y="765035"/>
                  </a:lnTo>
                  <a:lnTo>
                    <a:pt x="903986" y="745197"/>
                  </a:lnTo>
                  <a:lnTo>
                    <a:pt x="903986" y="732904"/>
                  </a:lnTo>
                  <a:lnTo>
                    <a:pt x="903986" y="717003"/>
                  </a:lnTo>
                  <a:lnTo>
                    <a:pt x="903986" y="704697"/>
                  </a:lnTo>
                  <a:close/>
                </a:path>
                <a:path w="996315" h="1560830">
                  <a:moveTo>
                    <a:pt x="933627" y="1501267"/>
                  </a:moveTo>
                  <a:lnTo>
                    <a:pt x="908913" y="1475397"/>
                  </a:lnTo>
                  <a:lnTo>
                    <a:pt x="901598" y="1476019"/>
                  </a:lnTo>
                  <a:lnTo>
                    <a:pt x="894702" y="1477784"/>
                  </a:lnTo>
                  <a:lnTo>
                    <a:pt x="888580" y="1480591"/>
                  </a:lnTo>
                  <a:lnTo>
                    <a:pt x="883615" y="1484337"/>
                  </a:lnTo>
                  <a:lnTo>
                    <a:pt x="890117" y="1494078"/>
                  </a:lnTo>
                  <a:lnTo>
                    <a:pt x="895680" y="1489786"/>
                  </a:lnTo>
                  <a:lnTo>
                    <a:pt x="901484" y="1487690"/>
                  </a:lnTo>
                  <a:lnTo>
                    <a:pt x="916800" y="1487690"/>
                  </a:lnTo>
                  <a:lnTo>
                    <a:pt x="920521" y="1492110"/>
                  </a:lnTo>
                  <a:lnTo>
                    <a:pt x="920394" y="1501267"/>
                  </a:lnTo>
                  <a:lnTo>
                    <a:pt x="920394" y="1512290"/>
                  </a:lnTo>
                  <a:lnTo>
                    <a:pt x="920394" y="1518094"/>
                  </a:lnTo>
                  <a:lnTo>
                    <a:pt x="916800" y="1523542"/>
                  </a:lnTo>
                  <a:lnTo>
                    <a:pt x="911466" y="1526336"/>
                  </a:lnTo>
                  <a:lnTo>
                    <a:pt x="897775" y="1526336"/>
                  </a:lnTo>
                  <a:lnTo>
                    <a:pt x="893483" y="1523428"/>
                  </a:lnTo>
                  <a:lnTo>
                    <a:pt x="893483" y="1513332"/>
                  </a:lnTo>
                  <a:lnTo>
                    <a:pt x="898817" y="1510665"/>
                  </a:lnTo>
                  <a:lnTo>
                    <a:pt x="913434" y="1510665"/>
                  </a:lnTo>
                  <a:lnTo>
                    <a:pt x="917155" y="1511249"/>
                  </a:lnTo>
                  <a:lnTo>
                    <a:pt x="920394" y="1512290"/>
                  </a:lnTo>
                  <a:lnTo>
                    <a:pt x="920394" y="1501267"/>
                  </a:lnTo>
                  <a:lnTo>
                    <a:pt x="917155" y="1500225"/>
                  </a:lnTo>
                  <a:lnTo>
                    <a:pt x="912977" y="1499654"/>
                  </a:lnTo>
                  <a:lnTo>
                    <a:pt x="907986" y="1499654"/>
                  </a:lnTo>
                  <a:lnTo>
                    <a:pt x="896378" y="1500835"/>
                  </a:lnTo>
                  <a:lnTo>
                    <a:pt x="887488" y="1504403"/>
                  </a:lnTo>
                  <a:lnTo>
                    <a:pt x="881799" y="1510372"/>
                  </a:lnTo>
                  <a:lnTo>
                    <a:pt x="879792" y="1518793"/>
                  </a:lnTo>
                  <a:lnTo>
                    <a:pt x="881341" y="1526667"/>
                  </a:lnTo>
                  <a:lnTo>
                    <a:pt x="885748" y="1532661"/>
                  </a:lnTo>
                  <a:lnTo>
                    <a:pt x="892657" y="1536484"/>
                  </a:lnTo>
                  <a:lnTo>
                    <a:pt x="901725" y="1537817"/>
                  </a:lnTo>
                  <a:lnTo>
                    <a:pt x="909726" y="1537817"/>
                  </a:lnTo>
                  <a:lnTo>
                    <a:pt x="915987" y="1535379"/>
                  </a:lnTo>
                  <a:lnTo>
                    <a:pt x="920394" y="1530515"/>
                  </a:lnTo>
                  <a:lnTo>
                    <a:pt x="920394" y="1537119"/>
                  </a:lnTo>
                  <a:lnTo>
                    <a:pt x="933627" y="1537119"/>
                  </a:lnTo>
                  <a:lnTo>
                    <a:pt x="933627" y="1530515"/>
                  </a:lnTo>
                  <a:lnTo>
                    <a:pt x="933627" y="1526336"/>
                  </a:lnTo>
                  <a:lnTo>
                    <a:pt x="933627" y="1510665"/>
                  </a:lnTo>
                  <a:lnTo>
                    <a:pt x="933627" y="1501267"/>
                  </a:lnTo>
                  <a:close/>
                </a:path>
                <a:path w="996315" h="1560830">
                  <a:moveTo>
                    <a:pt x="995807" y="1476794"/>
                  </a:moveTo>
                  <a:lnTo>
                    <a:pt x="982586" y="1476794"/>
                  </a:lnTo>
                  <a:lnTo>
                    <a:pt x="982586" y="1489087"/>
                  </a:lnTo>
                  <a:lnTo>
                    <a:pt x="982586" y="1504988"/>
                  </a:lnTo>
                  <a:lnTo>
                    <a:pt x="962050" y="1504988"/>
                  </a:lnTo>
                  <a:lnTo>
                    <a:pt x="957872" y="1501851"/>
                  </a:lnTo>
                  <a:lnTo>
                    <a:pt x="957872" y="1491754"/>
                  </a:lnTo>
                  <a:lnTo>
                    <a:pt x="961821" y="1489087"/>
                  </a:lnTo>
                  <a:lnTo>
                    <a:pt x="982586" y="1489087"/>
                  </a:lnTo>
                  <a:lnTo>
                    <a:pt x="982586" y="1476794"/>
                  </a:lnTo>
                  <a:lnTo>
                    <a:pt x="970978" y="1476794"/>
                  </a:lnTo>
                  <a:lnTo>
                    <a:pt x="958951" y="1478267"/>
                  </a:lnTo>
                  <a:lnTo>
                    <a:pt x="950620" y="1482382"/>
                  </a:lnTo>
                  <a:lnTo>
                    <a:pt x="945756" y="1488694"/>
                  </a:lnTo>
                  <a:lnTo>
                    <a:pt x="944181" y="1496745"/>
                  </a:lnTo>
                  <a:lnTo>
                    <a:pt x="944181" y="1506029"/>
                  </a:lnTo>
                  <a:lnTo>
                    <a:pt x="949515" y="1513103"/>
                  </a:lnTo>
                  <a:lnTo>
                    <a:pt x="957986" y="1515071"/>
                  </a:lnTo>
                  <a:lnTo>
                    <a:pt x="940587" y="1537119"/>
                  </a:lnTo>
                  <a:lnTo>
                    <a:pt x="956017" y="1537119"/>
                  </a:lnTo>
                  <a:lnTo>
                    <a:pt x="971334" y="1517281"/>
                  </a:lnTo>
                  <a:lnTo>
                    <a:pt x="982586" y="1517281"/>
                  </a:lnTo>
                  <a:lnTo>
                    <a:pt x="982586" y="1537119"/>
                  </a:lnTo>
                  <a:lnTo>
                    <a:pt x="995807" y="1537119"/>
                  </a:lnTo>
                  <a:lnTo>
                    <a:pt x="995807" y="1517281"/>
                  </a:lnTo>
                  <a:lnTo>
                    <a:pt x="995807" y="1504988"/>
                  </a:lnTo>
                  <a:lnTo>
                    <a:pt x="995807" y="1489087"/>
                  </a:lnTo>
                  <a:lnTo>
                    <a:pt x="995807" y="1476794"/>
                  </a:lnTo>
                  <a:close/>
                </a:path>
              </a:pathLst>
            </a:custGeom>
            <a:solidFill>
              <a:srgbClr val="CF1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4175" y="2568000"/>
              <a:ext cx="192870" cy="1928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72321" y="2603614"/>
              <a:ext cx="899629" cy="1079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57756" y="3023938"/>
              <a:ext cx="192870" cy="1928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283139" y="3067304"/>
              <a:ext cx="763270" cy="83820"/>
            </a:xfrm>
            <a:custGeom>
              <a:avLst/>
              <a:gdLst/>
              <a:ahLst/>
              <a:cxnLst/>
              <a:rect l="l" t="t" r="r" b="b"/>
              <a:pathLst>
                <a:path w="763270" h="83819">
                  <a:moveTo>
                    <a:pt x="10909" y="58597"/>
                  </a:moveTo>
                  <a:lnTo>
                    <a:pt x="0" y="66243"/>
                  </a:lnTo>
                  <a:lnTo>
                    <a:pt x="6530" y="73794"/>
                  </a:lnTo>
                  <a:lnTo>
                    <a:pt x="14985" y="79201"/>
                  </a:lnTo>
                  <a:lnTo>
                    <a:pt x="25374" y="82454"/>
                  </a:lnTo>
                  <a:lnTo>
                    <a:pt x="37706" y="83540"/>
                  </a:lnTo>
                  <a:lnTo>
                    <a:pt x="47104" y="83540"/>
                  </a:lnTo>
                  <a:lnTo>
                    <a:pt x="54876" y="81216"/>
                  </a:lnTo>
                  <a:lnTo>
                    <a:pt x="67182" y="71932"/>
                  </a:lnTo>
                  <a:lnTo>
                    <a:pt x="67930" y="70434"/>
                  </a:lnTo>
                  <a:lnTo>
                    <a:pt x="37363" y="70434"/>
                  </a:lnTo>
                  <a:lnTo>
                    <a:pt x="29250" y="69693"/>
                  </a:lnTo>
                  <a:lnTo>
                    <a:pt x="22136" y="67473"/>
                  </a:lnTo>
                  <a:lnTo>
                    <a:pt x="16021" y="63774"/>
                  </a:lnTo>
                  <a:lnTo>
                    <a:pt x="10909" y="58597"/>
                  </a:lnTo>
                  <a:close/>
                </a:path>
                <a:path w="763270" h="83819">
                  <a:moveTo>
                    <a:pt x="66045" y="13106"/>
                  </a:moveTo>
                  <a:lnTo>
                    <a:pt x="45834" y="13106"/>
                  </a:lnTo>
                  <a:lnTo>
                    <a:pt x="53378" y="16471"/>
                  </a:lnTo>
                  <a:lnTo>
                    <a:pt x="53378" y="30048"/>
                  </a:lnTo>
                  <a:lnTo>
                    <a:pt x="46418" y="34340"/>
                  </a:lnTo>
                  <a:lnTo>
                    <a:pt x="23672" y="34340"/>
                  </a:lnTo>
                  <a:lnTo>
                    <a:pt x="23672" y="47574"/>
                  </a:lnTo>
                  <a:lnTo>
                    <a:pt x="49199" y="47574"/>
                  </a:lnTo>
                  <a:lnTo>
                    <a:pt x="56159" y="51396"/>
                  </a:lnTo>
                  <a:lnTo>
                    <a:pt x="56159" y="64973"/>
                  </a:lnTo>
                  <a:lnTo>
                    <a:pt x="48615" y="70434"/>
                  </a:lnTo>
                  <a:lnTo>
                    <a:pt x="67930" y="70434"/>
                  </a:lnTo>
                  <a:lnTo>
                    <a:pt x="70307" y="65671"/>
                  </a:lnTo>
                  <a:lnTo>
                    <a:pt x="70307" y="49885"/>
                  </a:lnTo>
                  <a:lnTo>
                    <a:pt x="65557" y="42811"/>
                  </a:lnTo>
                  <a:lnTo>
                    <a:pt x="56273" y="39674"/>
                  </a:lnTo>
                  <a:lnTo>
                    <a:pt x="63233" y="36080"/>
                  </a:lnTo>
                  <a:lnTo>
                    <a:pt x="67525" y="30048"/>
                  </a:lnTo>
                  <a:lnTo>
                    <a:pt x="67525" y="16014"/>
                  </a:lnTo>
                  <a:lnTo>
                    <a:pt x="66045" y="13106"/>
                  </a:lnTo>
                  <a:close/>
                </a:path>
                <a:path w="763270" h="83819">
                  <a:moveTo>
                    <a:pt x="45948" y="0"/>
                  </a:moveTo>
                  <a:lnTo>
                    <a:pt x="37249" y="0"/>
                  </a:lnTo>
                  <a:lnTo>
                    <a:pt x="26393" y="1000"/>
                  </a:lnTo>
                  <a:lnTo>
                    <a:pt x="16971" y="4002"/>
                  </a:lnTo>
                  <a:lnTo>
                    <a:pt x="8986" y="9006"/>
                  </a:lnTo>
                  <a:lnTo>
                    <a:pt x="2438" y="16014"/>
                  </a:lnTo>
                  <a:lnTo>
                    <a:pt x="13347" y="23558"/>
                  </a:lnTo>
                  <a:lnTo>
                    <a:pt x="19037" y="16598"/>
                  </a:lnTo>
                  <a:lnTo>
                    <a:pt x="26339" y="13106"/>
                  </a:lnTo>
                  <a:lnTo>
                    <a:pt x="66045" y="13106"/>
                  </a:lnTo>
                  <a:lnTo>
                    <a:pt x="64630" y="10325"/>
                  </a:lnTo>
                  <a:lnTo>
                    <a:pt x="58940" y="6146"/>
                  </a:lnTo>
                  <a:lnTo>
                    <a:pt x="53263" y="2095"/>
                  </a:lnTo>
                  <a:lnTo>
                    <a:pt x="45948" y="0"/>
                  </a:lnTo>
                  <a:close/>
                </a:path>
                <a:path w="763270" h="83819">
                  <a:moveTo>
                    <a:pt x="119735" y="20650"/>
                  </a:moveTo>
                  <a:lnTo>
                    <a:pt x="100710" y="20650"/>
                  </a:lnTo>
                  <a:lnTo>
                    <a:pt x="92938" y="23558"/>
                  </a:lnTo>
                  <a:lnTo>
                    <a:pt x="87020" y="29476"/>
                  </a:lnTo>
                  <a:lnTo>
                    <a:pt x="80987" y="35382"/>
                  </a:lnTo>
                  <a:lnTo>
                    <a:pt x="77965" y="42925"/>
                  </a:lnTo>
                  <a:lnTo>
                    <a:pt x="77965" y="61137"/>
                  </a:lnTo>
                  <a:lnTo>
                    <a:pt x="80987" y="68567"/>
                  </a:lnTo>
                  <a:lnTo>
                    <a:pt x="87134" y="74485"/>
                  </a:lnTo>
                  <a:lnTo>
                    <a:pt x="93167" y="80403"/>
                  </a:lnTo>
                  <a:lnTo>
                    <a:pt x="100825" y="83426"/>
                  </a:lnTo>
                  <a:lnTo>
                    <a:pt x="119735" y="83426"/>
                  </a:lnTo>
                  <a:lnTo>
                    <a:pt x="127507" y="80403"/>
                  </a:lnTo>
                  <a:lnTo>
                    <a:pt x="136980" y="71119"/>
                  </a:lnTo>
                  <a:lnTo>
                    <a:pt x="104775" y="71119"/>
                  </a:lnTo>
                  <a:lnTo>
                    <a:pt x="100253" y="69265"/>
                  </a:lnTo>
                  <a:lnTo>
                    <a:pt x="96888" y="65671"/>
                  </a:lnTo>
                  <a:lnTo>
                    <a:pt x="93395" y="62077"/>
                  </a:lnTo>
                  <a:lnTo>
                    <a:pt x="91655" y="57543"/>
                  </a:lnTo>
                  <a:lnTo>
                    <a:pt x="91655" y="52095"/>
                  </a:lnTo>
                  <a:lnTo>
                    <a:pt x="93039" y="44207"/>
                  </a:lnTo>
                  <a:lnTo>
                    <a:pt x="96891" y="38173"/>
                  </a:lnTo>
                  <a:lnTo>
                    <a:pt x="102768" y="34314"/>
                  </a:lnTo>
                  <a:lnTo>
                    <a:pt x="110223" y="32956"/>
                  </a:lnTo>
                  <a:lnTo>
                    <a:pt x="137107" y="32956"/>
                  </a:lnTo>
                  <a:lnTo>
                    <a:pt x="127507" y="23558"/>
                  </a:lnTo>
                  <a:lnTo>
                    <a:pt x="119735" y="20650"/>
                  </a:lnTo>
                  <a:close/>
                </a:path>
                <a:path w="763270" h="83819">
                  <a:moveTo>
                    <a:pt x="137107" y="32956"/>
                  </a:moveTo>
                  <a:lnTo>
                    <a:pt x="115557" y="32956"/>
                  </a:lnTo>
                  <a:lnTo>
                    <a:pt x="119976" y="34696"/>
                  </a:lnTo>
                  <a:lnTo>
                    <a:pt x="123571" y="38176"/>
                  </a:lnTo>
                  <a:lnTo>
                    <a:pt x="127165" y="41770"/>
                  </a:lnTo>
                  <a:lnTo>
                    <a:pt x="128904" y="46405"/>
                  </a:lnTo>
                  <a:lnTo>
                    <a:pt x="128904" y="52095"/>
                  </a:lnTo>
                  <a:lnTo>
                    <a:pt x="127552" y="59911"/>
                  </a:lnTo>
                  <a:lnTo>
                    <a:pt x="123740" y="65912"/>
                  </a:lnTo>
                  <a:lnTo>
                    <a:pt x="117841" y="69761"/>
                  </a:lnTo>
                  <a:lnTo>
                    <a:pt x="110223" y="71119"/>
                  </a:lnTo>
                  <a:lnTo>
                    <a:pt x="136980" y="71119"/>
                  </a:lnTo>
                  <a:lnTo>
                    <a:pt x="139585" y="68567"/>
                  </a:lnTo>
                  <a:lnTo>
                    <a:pt x="142595" y="61137"/>
                  </a:lnTo>
                  <a:lnTo>
                    <a:pt x="142595" y="42925"/>
                  </a:lnTo>
                  <a:lnTo>
                    <a:pt x="139585" y="35382"/>
                  </a:lnTo>
                  <a:lnTo>
                    <a:pt x="137107" y="32956"/>
                  </a:lnTo>
                  <a:close/>
                </a:path>
                <a:path w="763270" h="83819">
                  <a:moveTo>
                    <a:pt x="204317" y="22047"/>
                  </a:moveTo>
                  <a:lnTo>
                    <a:pt x="156756" y="22047"/>
                  </a:lnTo>
                  <a:lnTo>
                    <a:pt x="156756" y="39217"/>
                  </a:lnTo>
                  <a:lnTo>
                    <a:pt x="155533" y="56007"/>
                  </a:lnTo>
                  <a:lnTo>
                    <a:pt x="152373" y="65627"/>
                  </a:lnTo>
                  <a:lnTo>
                    <a:pt x="148038" y="69875"/>
                  </a:lnTo>
                  <a:lnTo>
                    <a:pt x="143294" y="70548"/>
                  </a:lnTo>
                  <a:lnTo>
                    <a:pt x="144335" y="82842"/>
                  </a:lnTo>
                  <a:lnTo>
                    <a:pt x="154617" y="81739"/>
                  </a:lnTo>
                  <a:lnTo>
                    <a:pt x="162652" y="75777"/>
                  </a:lnTo>
                  <a:lnTo>
                    <a:pt x="167881" y="63571"/>
                  </a:lnTo>
                  <a:lnTo>
                    <a:pt x="169748" y="43738"/>
                  </a:lnTo>
                  <a:lnTo>
                    <a:pt x="169748" y="34340"/>
                  </a:lnTo>
                  <a:lnTo>
                    <a:pt x="204317" y="34340"/>
                  </a:lnTo>
                  <a:lnTo>
                    <a:pt x="204317" y="22047"/>
                  </a:lnTo>
                  <a:close/>
                </a:path>
                <a:path w="763270" h="83819">
                  <a:moveTo>
                    <a:pt x="204317" y="34340"/>
                  </a:moveTo>
                  <a:lnTo>
                    <a:pt x="191096" y="34340"/>
                  </a:lnTo>
                  <a:lnTo>
                    <a:pt x="191096" y="82372"/>
                  </a:lnTo>
                  <a:lnTo>
                    <a:pt x="204317" y="82372"/>
                  </a:lnTo>
                  <a:lnTo>
                    <a:pt x="204317" y="34340"/>
                  </a:lnTo>
                  <a:close/>
                </a:path>
                <a:path w="763270" h="83819">
                  <a:moveTo>
                    <a:pt x="255600" y="20650"/>
                  </a:moveTo>
                  <a:lnTo>
                    <a:pt x="236575" y="20650"/>
                  </a:lnTo>
                  <a:lnTo>
                    <a:pt x="228803" y="23558"/>
                  </a:lnTo>
                  <a:lnTo>
                    <a:pt x="222884" y="29476"/>
                  </a:lnTo>
                  <a:lnTo>
                    <a:pt x="216852" y="35382"/>
                  </a:lnTo>
                  <a:lnTo>
                    <a:pt x="213829" y="42925"/>
                  </a:lnTo>
                  <a:lnTo>
                    <a:pt x="213829" y="61137"/>
                  </a:lnTo>
                  <a:lnTo>
                    <a:pt x="216852" y="68567"/>
                  </a:lnTo>
                  <a:lnTo>
                    <a:pt x="222999" y="74485"/>
                  </a:lnTo>
                  <a:lnTo>
                    <a:pt x="229031" y="80403"/>
                  </a:lnTo>
                  <a:lnTo>
                    <a:pt x="236689" y="83426"/>
                  </a:lnTo>
                  <a:lnTo>
                    <a:pt x="255600" y="83426"/>
                  </a:lnTo>
                  <a:lnTo>
                    <a:pt x="263372" y="80403"/>
                  </a:lnTo>
                  <a:lnTo>
                    <a:pt x="272835" y="71119"/>
                  </a:lnTo>
                  <a:lnTo>
                    <a:pt x="240639" y="71119"/>
                  </a:lnTo>
                  <a:lnTo>
                    <a:pt x="236105" y="69265"/>
                  </a:lnTo>
                  <a:lnTo>
                    <a:pt x="232740" y="65671"/>
                  </a:lnTo>
                  <a:lnTo>
                    <a:pt x="229260" y="62077"/>
                  </a:lnTo>
                  <a:lnTo>
                    <a:pt x="227520" y="57543"/>
                  </a:lnTo>
                  <a:lnTo>
                    <a:pt x="227520" y="52095"/>
                  </a:lnTo>
                  <a:lnTo>
                    <a:pt x="228903" y="44207"/>
                  </a:lnTo>
                  <a:lnTo>
                    <a:pt x="232756" y="38173"/>
                  </a:lnTo>
                  <a:lnTo>
                    <a:pt x="238632" y="34314"/>
                  </a:lnTo>
                  <a:lnTo>
                    <a:pt x="246087" y="32956"/>
                  </a:lnTo>
                  <a:lnTo>
                    <a:pt x="272962" y="32956"/>
                  </a:lnTo>
                  <a:lnTo>
                    <a:pt x="263372" y="23558"/>
                  </a:lnTo>
                  <a:lnTo>
                    <a:pt x="255600" y="20650"/>
                  </a:lnTo>
                  <a:close/>
                </a:path>
                <a:path w="763270" h="83819">
                  <a:moveTo>
                    <a:pt x="272962" y="32956"/>
                  </a:moveTo>
                  <a:lnTo>
                    <a:pt x="251421" y="32956"/>
                  </a:lnTo>
                  <a:lnTo>
                    <a:pt x="255828" y="34696"/>
                  </a:lnTo>
                  <a:lnTo>
                    <a:pt x="259422" y="38176"/>
                  </a:lnTo>
                  <a:lnTo>
                    <a:pt x="263029" y="41770"/>
                  </a:lnTo>
                  <a:lnTo>
                    <a:pt x="264769" y="46405"/>
                  </a:lnTo>
                  <a:lnTo>
                    <a:pt x="264769" y="52095"/>
                  </a:lnTo>
                  <a:lnTo>
                    <a:pt x="263416" y="59911"/>
                  </a:lnTo>
                  <a:lnTo>
                    <a:pt x="259605" y="65912"/>
                  </a:lnTo>
                  <a:lnTo>
                    <a:pt x="253705" y="69761"/>
                  </a:lnTo>
                  <a:lnTo>
                    <a:pt x="246087" y="71119"/>
                  </a:lnTo>
                  <a:lnTo>
                    <a:pt x="272835" y="71119"/>
                  </a:lnTo>
                  <a:lnTo>
                    <a:pt x="275437" y="68567"/>
                  </a:lnTo>
                  <a:lnTo>
                    <a:pt x="278460" y="61137"/>
                  </a:lnTo>
                  <a:lnTo>
                    <a:pt x="278460" y="42925"/>
                  </a:lnTo>
                  <a:lnTo>
                    <a:pt x="275437" y="35382"/>
                  </a:lnTo>
                  <a:lnTo>
                    <a:pt x="272962" y="32956"/>
                  </a:lnTo>
                  <a:close/>
                </a:path>
                <a:path w="763270" h="83819">
                  <a:moveTo>
                    <a:pt x="314769" y="34340"/>
                  </a:moveTo>
                  <a:lnTo>
                    <a:pt x="301548" y="34340"/>
                  </a:lnTo>
                  <a:lnTo>
                    <a:pt x="301548" y="82372"/>
                  </a:lnTo>
                  <a:lnTo>
                    <a:pt x="314769" y="82372"/>
                  </a:lnTo>
                  <a:lnTo>
                    <a:pt x="314769" y="34340"/>
                  </a:lnTo>
                  <a:close/>
                </a:path>
                <a:path w="763270" h="83819">
                  <a:moveTo>
                    <a:pt x="336588" y="22047"/>
                  </a:moveTo>
                  <a:lnTo>
                    <a:pt x="279730" y="22047"/>
                  </a:lnTo>
                  <a:lnTo>
                    <a:pt x="279730" y="34340"/>
                  </a:lnTo>
                  <a:lnTo>
                    <a:pt x="336588" y="34340"/>
                  </a:lnTo>
                  <a:lnTo>
                    <a:pt x="336588" y="22047"/>
                  </a:lnTo>
                  <a:close/>
                </a:path>
                <a:path w="763270" h="83819">
                  <a:moveTo>
                    <a:pt x="372427" y="44894"/>
                  </a:moveTo>
                  <a:lnTo>
                    <a:pt x="367449" y="44894"/>
                  </a:lnTo>
                  <a:lnTo>
                    <a:pt x="355848" y="46075"/>
                  </a:lnTo>
                  <a:lnTo>
                    <a:pt x="346956" y="49641"/>
                  </a:lnTo>
                  <a:lnTo>
                    <a:pt x="341261" y="55620"/>
                  </a:lnTo>
                  <a:lnTo>
                    <a:pt x="339255" y="64046"/>
                  </a:lnTo>
                  <a:lnTo>
                    <a:pt x="340804" y="71915"/>
                  </a:lnTo>
                  <a:lnTo>
                    <a:pt x="345214" y="77911"/>
                  </a:lnTo>
                  <a:lnTo>
                    <a:pt x="352124" y="81730"/>
                  </a:lnTo>
                  <a:lnTo>
                    <a:pt x="361175" y="83070"/>
                  </a:lnTo>
                  <a:lnTo>
                    <a:pt x="369188" y="83070"/>
                  </a:lnTo>
                  <a:lnTo>
                    <a:pt x="375450" y="80632"/>
                  </a:lnTo>
                  <a:lnTo>
                    <a:pt x="379856" y="75768"/>
                  </a:lnTo>
                  <a:lnTo>
                    <a:pt x="393090" y="75768"/>
                  </a:lnTo>
                  <a:lnTo>
                    <a:pt x="393090" y="71589"/>
                  </a:lnTo>
                  <a:lnTo>
                    <a:pt x="357238" y="71589"/>
                  </a:lnTo>
                  <a:lnTo>
                    <a:pt x="352945" y="68681"/>
                  </a:lnTo>
                  <a:lnTo>
                    <a:pt x="352945" y="58597"/>
                  </a:lnTo>
                  <a:lnTo>
                    <a:pt x="358279" y="55918"/>
                  </a:lnTo>
                  <a:lnTo>
                    <a:pt x="393090" y="55918"/>
                  </a:lnTo>
                  <a:lnTo>
                    <a:pt x="393090" y="46520"/>
                  </a:lnTo>
                  <a:lnTo>
                    <a:pt x="379856" y="46520"/>
                  </a:lnTo>
                  <a:lnTo>
                    <a:pt x="376605" y="45478"/>
                  </a:lnTo>
                  <a:lnTo>
                    <a:pt x="372427" y="44894"/>
                  </a:lnTo>
                  <a:close/>
                </a:path>
                <a:path w="763270" h="83819">
                  <a:moveTo>
                    <a:pt x="393090" y="75768"/>
                  </a:moveTo>
                  <a:lnTo>
                    <a:pt x="379856" y="75768"/>
                  </a:lnTo>
                  <a:lnTo>
                    <a:pt x="379856" y="82372"/>
                  </a:lnTo>
                  <a:lnTo>
                    <a:pt x="393090" y="82372"/>
                  </a:lnTo>
                  <a:lnTo>
                    <a:pt x="393090" y="75768"/>
                  </a:lnTo>
                  <a:close/>
                </a:path>
                <a:path w="763270" h="83819">
                  <a:moveTo>
                    <a:pt x="393090" y="55918"/>
                  </a:moveTo>
                  <a:lnTo>
                    <a:pt x="372897" y="55918"/>
                  </a:lnTo>
                  <a:lnTo>
                    <a:pt x="376605" y="56502"/>
                  </a:lnTo>
                  <a:lnTo>
                    <a:pt x="379856" y="57543"/>
                  </a:lnTo>
                  <a:lnTo>
                    <a:pt x="379856" y="63347"/>
                  </a:lnTo>
                  <a:lnTo>
                    <a:pt x="376262" y="68795"/>
                  </a:lnTo>
                  <a:lnTo>
                    <a:pt x="370928" y="71589"/>
                  </a:lnTo>
                  <a:lnTo>
                    <a:pt x="393090" y="71589"/>
                  </a:lnTo>
                  <a:lnTo>
                    <a:pt x="393090" y="55918"/>
                  </a:lnTo>
                  <a:close/>
                </a:path>
                <a:path w="763270" h="83819">
                  <a:moveTo>
                    <a:pt x="390222" y="32956"/>
                  </a:moveTo>
                  <a:lnTo>
                    <a:pt x="376262" y="32956"/>
                  </a:lnTo>
                  <a:lnTo>
                    <a:pt x="379971" y="37363"/>
                  </a:lnTo>
                  <a:lnTo>
                    <a:pt x="379856" y="46520"/>
                  </a:lnTo>
                  <a:lnTo>
                    <a:pt x="393090" y="46520"/>
                  </a:lnTo>
                  <a:lnTo>
                    <a:pt x="392999" y="44894"/>
                  </a:lnTo>
                  <a:lnTo>
                    <a:pt x="391446" y="34944"/>
                  </a:lnTo>
                  <a:lnTo>
                    <a:pt x="390222" y="32956"/>
                  </a:lnTo>
                  <a:close/>
                </a:path>
                <a:path w="763270" h="83819">
                  <a:moveTo>
                    <a:pt x="368376" y="20650"/>
                  </a:moveTo>
                  <a:lnTo>
                    <a:pt x="361060" y="21263"/>
                  </a:lnTo>
                  <a:lnTo>
                    <a:pt x="354160" y="23029"/>
                  </a:lnTo>
                  <a:lnTo>
                    <a:pt x="348043" y="25841"/>
                  </a:lnTo>
                  <a:lnTo>
                    <a:pt x="343077" y="29590"/>
                  </a:lnTo>
                  <a:lnTo>
                    <a:pt x="349580" y="39331"/>
                  </a:lnTo>
                  <a:lnTo>
                    <a:pt x="355142" y="35039"/>
                  </a:lnTo>
                  <a:lnTo>
                    <a:pt x="360946" y="32956"/>
                  </a:lnTo>
                  <a:lnTo>
                    <a:pt x="390222" y="32956"/>
                  </a:lnTo>
                  <a:lnTo>
                    <a:pt x="386648" y="27149"/>
                  </a:lnTo>
                  <a:lnTo>
                    <a:pt x="378892" y="22311"/>
                  </a:lnTo>
                  <a:lnTo>
                    <a:pt x="368376" y="20650"/>
                  </a:lnTo>
                  <a:close/>
                </a:path>
                <a:path w="763270" h="83819">
                  <a:moveTo>
                    <a:pt x="455269" y="22047"/>
                  </a:moveTo>
                  <a:lnTo>
                    <a:pt x="430441" y="22047"/>
                  </a:lnTo>
                  <a:lnTo>
                    <a:pt x="418426" y="23516"/>
                  </a:lnTo>
                  <a:lnTo>
                    <a:pt x="410084" y="27627"/>
                  </a:lnTo>
                  <a:lnTo>
                    <a:pt x="405221" y="33936"/>
                  </a:lnTo>
                  <a:lnTo>
                    <a:pt x="403644" y="41998"/>
                  </a:lnTo>
                  <a:lnTo>
                    <a:pt x="403644" y="51282"/>
                  </a:lnTo>
                  <a:lnTo>
                    <a:pt x="408978" y="58356"/>
                  </a:lnTo>
                  <a:lnTo>
                    <a:pt x="417449" y="60325"/>
                  </a:lnTo>
                  <a:lnTo>
                    <a:pt x="400050" y="82372"/>
                  </a:lnTo>
                  <a:lnTo>
                    <a:pt x="415480" y="82372"/>
                  </a:lnTo>
                  <a:lnTo>
                    <a:pt x="430796" y="62534"/>
                  </a:lnTo>
                  <a:lnTo>
                    <a:pt x="455269" y="62534"/>
                  </a:lnTo>
                  <a:lnTo>
                    <a:pt x="455269" y="50241"/>
                  </a:lnTo>
                  <a:lnTo>
                    <a:pt x="421512" y="50241"/>
                  </a:lnTo>
                  <a:lnTo>
                    <a:pt x="417334" y="47104"/>
                  </a:lnTo>
                  <a:lnTo>
                    <a:pt x="417334" y="37007"/>
                  </a:lnTo>
                  <a:lnTo>
                    <a:pt x="421271" y="34340"/>
                  </a:lnTo>
                  <a:lnTo>
                    <a:pt x="455269" y="34340"/>
                  </a:lnTo>
                  <a:lnTo>
                    <a:pt x="455269" y="22047"/>
                  </a:lnTo>
                  <a:close/>
                </a:path>
                <a:path w="763270" h="83819">
                  <a:moveTo>
                    <a:pt x="455269" y="62534"/>
                  </a:moveTo>
                  <a:lnTo>
                    <a:pt x="442048" y="62534"/>
                  </a:lnTo>
                  <a:lnTo>
                    <a:pt x="442048" y="82372"/>
                  </a:lnTo>
                  <a:lnTo>
                    <a:pt x="455269" y="82372"/>
                  </a:lnTo>
                  <a:lnTo>
                    <a:pt x="455269" y="62534"/>
                  </a:lnTo>
                  <a:close/>
                </a:path>
                <a:path w="763270" h="83819">
                  <a:moveTo>
                    <a:pt x="455269" y="34340"/>
                  </a:moveTo>
                  <a:lnTo>
                    <a:pt x="442048" y="34340"/>
                  </a:lnTo>
                  <a:lnTo>
                    <a:pt x="442048" y="50241"/>
                  </a:lnTo>
                  <a:lnTo>
                    <a:pt x="455269" y="50241"/>
                  </a:lnTo>
                  <a:lnTo>
                    <a:pt x="455269" y="34340"/>
                  </a:lnTo>
                  <a:close/>
                </a:path>
                <a:path w="763270" h="83819">
                  <a:moveTo>
                    <a:pt x="510959" y="1155"/>
                  </a:moveTo>
                  <a:lnTo>
                    <a:pt x="496925" y="1155"/>
                  </a:lnTo>
                  <a:lnTo>
                    <a:pt x="496925" y="82372"/>
                  </a:lnTo>
                  <a:lnTo>
                    <a:pt x="510959" y="82372"/>
                  </a:lnTo>
                  <a:lnTo>
                    <a:pt x="510959" y="47917"/>
                  </a:lnTo>
                  <a:lnTo>
                    <a:pt x="567575" y="47917"/>
                  </a:lnTo>
                  <a:lnTo>
                    <a:pt x="567575" y="34696"/>
                  </a:lnTo>
                  <a:lnTo>
                    <a:pt x="510959" y="34696"/>
                  </a:lnTo>
                  <a:lnTo>
                    <a:pt x="510959" y="1155"/>
                  </a:lnTo>
                  <a:close/>
                </a:path>
                <a:path w="763270" h="83819">
                  <a:moveTo>
                    <a:pt x="567575" y="47917"/>
                  </a:moveTo>
                  <a:lnTo>
                    <a:pt x="553542" y="47917"/>
                  </a:lnTo>
                  <a:lnTo>
                    <a:pt x="553542" y="82372"/>
                  </a:lnTo>
                  <a:lnTo>
                    <a:pt x="567575" y="82372"/>
                  </a:lnTo>
                  <a:lnTo>
                    <a:pt x="567575" y="47917"/>
                  </a:lnTo>
                  <a:close/>
                </a:path>
                <a:path w="763270" h="83819">
                  <a:moveTo>
                    <a:pt x="567575" y="1155"/>
                  </a:moveTo>
                  <a:lnTo>
                    <a:pt x="553542" y="1155"/>
                  </a:lnTo>
                  <a:lnTo>
                    <a:pt x="553542" y="34696"/>
                  </a:lnTo>
                  <a:lnTo>
                    <a:pt x="567575" y="34696"/>
                  </a:lnTo>
                  <a:lnTo>
                    <a:pt x="567575" y="1155"/>
                  </a:lnTo>
                  <a:close/>
                </a:path>
                <a:path w="763270" h="83819">
                  <a:moveTo>
                    <a:pt x="595071" y="22047"/>
                  </a:moveTo>
                  <a:lnTo>
                    <a:pt x="581850" y="22047"/>
                  </a:lnTo>
                  <a:lnTo>
                    <a:pt x="581850" y="82372"/>
                  </a:lnTo>
                  <a:lnTo>
                    <a:pt x="593331" y="82372"/>
                  </a:lnTo>
                  <a:lnTo>
                    <a:pt x="610476" y="61379"/>
                  </a:lnTo>
                  <a:lnTo>
                    <a:pt x="595071" y="61379"/>
                  </a:lnTo>
                  <a:lnTo>
                    <a:pt x="595071" y="22047"/>
                  </a:lnTo>
                  <a:close/>
                </a:path>
                <a:path w="763270" h="83819">
                  <a:moveTo>
                    <a:pt x="638594" y="43154"/>
                  </a:moveTo>
                  <a:lnTo>
                    <a:pt x="625360" y="43154"/>
                  </a:lnTo>
                  <a:lnTo>
                    <a:pt x="625360" y="82372"/>
                  </a:lnTo>
                  <a:lnTo>
                    <a:pt x="638594" y="82372"/>
                  </a:lnTo>
                  <a:lnTo>
                    <a:pt x="638594" y="43154"/>
                  </a:lnTo>
                  <a:close/>
                </a:path>
                <a:path w="763270" h="83819">
                  <a:moveTo>
                    <a:pt x="638594" y="22047"/>
                  </a:moveTo>
                  <a:lnTo>
                    <a:pt x="627100" y="22047"/>
                  </a:lnTo>
                  <a:lnTo>
                    <a:pt x="595071" y="61379"/>
                  </a:lnTo>
                  <a:lnTo>
                    <a:pt x="610476" y="61379"/>
                  </a:lnTo>
                  <a:lnTo>
                    <a:pt x="625360" y="43154"/>
                  </a:lnTo>
                  <a:lnTo>
                    <a:pt x="638594" y="43154"/>
                  </a:lnTo>
                  <a:lnTo>
                    <a:pt x="638594" y="22047"/>
                  </a:lnTo>
                  <a:close/>
                </a:path>
                <a:path w="763270" h="83819">
                  <a:moveTo>
                    <a:pt x="676757" y="22047"/>
                  </a:moveTo>
                  <a:lnTo>
                    <a:pt x="651001" y="22047"/>
                  </a:lnTo>
                  <a:lnTo>
                    <a:pt x="651001" y="82372"/>
                  </a:lnTo>
                  <a:lnTo>
                    <a:pt x="679538" y="82372"/>
                  </a:lnTo>
                  <a:lnTo>
                    <a:pt x="689856" y="81210"/>
                  </a:lnTo>
                  <a:lnTo>
                    <a:pt x="697510" y="77776"/>
                  </a:lnTo>
                  <a:lnTo>
                    <a:pt x="702272" y="72144"/>
                  </a:lnTo>
                  <a:lnTo>
                    <a:pt x="702633" y="70434"/>
                  </a:lnTo>
                  <a:lnTo>
                    <a:pt x="664222" y="70434"/>
                  </a:lnTo>
                  <a:lnTo>
                    <a:pt x="664222" y="57429"/>
                  </a:lnTo>
                  <a:lnTo>
                    <a:pt x="703910" y="57429"/>
                  </a:lnTo>
                  <a:lnTo>
                    <a:pt x="703910" y="57200"/>
                  </a:lnTo>
                  <a:lnTo>
                    <a:pt x="701116" y="52552"/>
                  </a:lnTo>
                  <a:lnTo>
                    <a:pt x="695439" y="50355"/>
                  </a:lnTo>
                  <a:lnTo>
                    <a:pt x="699960" y="46989"/>
                  </a:lnTo>
                  <a:lnTo>
                    <a:pt x="700526" y="45948"/>
                  </a:lnTo>
                  <a:lnTo>
                    <a:pt x="664222" y="45948"/>
                  </a:lnTo>
                  <a:lnTo>
                    <a:pt x="664222" y="33997"/>
                  </a:lnTo>
                  <a:lnTo>
                    <a:pt x="701309" y="33997"/>
                  </a:lnTo>
                  <a:lnTo>
                    <a:pt x="700614" y="30710"/>
                  </a:lnTo>
                  <a:lnTo>
                    <a:pt x="695902" y="25744"/>
                  </a:lnTo>
                  <a:lnTo>
                    <a:pt x="687972" y="22933"/>
                  </a:lnTo>
                  <a:lnTo>
                    <a:pt x="676757" y="22047"/>
                  </a:lnTo>
                  <a:close/>
                </a:path>
                <a:path w="763270" h="83819">
                  <a:moveTo>
                    <a:pt x="703910" y="57429"/>
                  </a:moveTo>
                  <a:lnTo>
                    <a:pt x="686625" y="57429"/>
                  </a:lnTo>
                  <a:lnTo>
                    <a:pt x="690219" y="59410"/>
                  </a:lnTo>
                  <a:lnTo>
                    <a:pt x="690219" y="68338"/>
                  </a:lnTo>
                  <a:lnTo>
                    <a:pt x="686269" y="70434"/>
                  </a:lnTo>
                  <a:lnTo>
                    <a:pt x="702633" y="70434"/>
                  </a:lnTo>
                  <a:lnTo>
                    <a:pt x="703910" y="64388"/>
                  </a:lnTo>
                  <a:lnTo>
                    <a:pt x="703910" y="57429"/>
                  </a:lnTo>
                  <a:close/>
                </a:path>
                <a:path w="763270" h="83819">
                  <a:moveTo>
                    <a:pt x="701309" y="33997"/>
                  </a:moveTo>
                  <a:lnTo>
                    <a:pt x="684758" y="33997"/>
                  </a:lnTo>
                  <a:lnTo>
                    <a:pt x="688479" y="35153"/>
                  </a:lnTo>
                  <a:lnTo>
                    <a:pt x="688479" y="43853"/>
                  </a:lnTo>
                  <a:lnTo>
                    <a:pt x="685571" y="45948"/>
                  </a:lnTo>
                  <a:lnTo>
                    <a:pt x="700526" y="45948"/>
                  </a:lnTo>
                  <a:lnTo>
                    <a:pt x="702170" y="42925"/>
                  </a:lnTo>
                  <a:lnTo>
                    <a:pt x="702170" y="38061"/>
                  </a:lnTo>
                  <a:lnTo>
                    <a:pt x="701309" y="33997"/>
                  </a:lnTo>
                  <a:close/>
                </a:path>
                <a:path w="763270" h="83819">
                  <a:moveTo>
                    <a:pt x="742543" y="44894"/>
                  </a:moveTo>
                  <a:lnTo>
                    <a:pt x="737552" y="44894"/>
                  </a:lnTo>
                  <a:lnTo>
                    <a:pt x="725951" y="46075"/>
                  </a:lnTo>
                  <a:lnTo>
                    <a:pt x="717059" y="49641"/>
                  </a:lnTo>
                  <a:lnTo>
                    <a:pt x="711365" y="55620"/>
                  </a:lnTo>
                  <a:lnTo>
                    <a:pt x="709358" y="64046"/>
                  </a:lnTo>
                  <a:lnTo>
                    <a:pt x="710908" y="71915"/>
                  </a:lnTo>
                  <a:lnTo>
                    <a:pt x="715317" y="77911"/>
                  </a:lnTo>
                  <a:lnTo>
                    <a:pt x="722227" y="81730"/>
                  </a:lnTo>
                  <a:lnTo>
                    <a:pt x="731278" y="83070"/>
                  </a:lnTo>
                  <a:lnTo>
                    <a:pt x="739292" y="83070"/>
                  </a:lnTo>
                  <a:lnTo>
                    <a:pt x="745553" y="80632"/>
                  </a:lnTo>
                  <a:lnTo>
                    <a:pt x="749960" y="75768"/>
                  </a:lnTo>
                  <a:lnTo>
                    <a:pt x="763193" y="75768"/>
                  </a:lnTo>
                  <a:lnTo>
                    <a:pt x="763193" y="71589"/>
                  </a:lnTo>
                  <a:lnTo>
                    <a:pt x="727341" y="71589"/>
                  </a:lnTo>
                  <a:lnTo>
                    <a:pt x="723049" y="68681"/>
                  </a:lnTo>
                  <a:lnTo>
                    <a:pt x="723049" y="58597"/>
                  </a:lnTo>
                  <a:lnTo>
                    <a:pt x="728383" y="55918"/>
                  </a:lnTo>
                  <a:lnTo>
                    <a:pt x="763193" y="55918"/>
                  </a:lnTo>
                  <a:lnTo>
                    <a:pt x="763193" y="46520"/>
                  </a:lnTo>
                  <a:lnTo>
                    <a:pt x="749960" y="46520"/>
                  </a:lnTo>
                  <a:lnTo>
                    <a:pt x="746721" y="45478"/>
                  </a:lnTo>
                  <a:lnTo>
                    <a:pt x="742543" y="44894"/>
                  </a:lnTo>
                  <a:close/>
                </a:path>
                <a:path w="763270" h="83819">
                  <a:moveTo>
                    <a:pt x="763193" y="75768"/>
                  </a:moveTo>
                  <a:lnTo>
                    <a:pt x="749960" y="75768"/>
                  </a:lnTo>
                  <a:lnTo>
                    <a:pt x="749960" y="82372"/>
                  </a:lnTo>
                  <a:lnTo>
                    <a:pt x="763193" y="82372"/>
                  </a:lnTo>
                  <a:lnTo>
                    <a:pt x="763193" y="75768"/>
                  </a:lnTo>
                  <a:close/>
                </a:path>
                <a:path w="763270" h="83819">
                  <a:moveTo>
                    <a:pt x="763193" y="55918"/>
                  </a:moveTo>
                  <a:lnTo>
                    <a:pt x="743000" y="55918"/>
                  </a:lnTo>
                  <a:lnTo>
                    <a:pt x="746721" y="56502"/>
                  </a:lnTo>
                  <a:lnTo>
                    <a:pt x="749960" y="57543"/>
                  </a:lnTo>
                  <a:lnTo>
                    <a:pt x="749960" y="63347"/>
                  </a:lnTo>
                  <a:lnTo>
                    <a:pt x="746366" y="68795"/>
                  </a:lnTo>
                  <a:lnTo>
                    <a:pt x="741032" y="71589"/>
                  </a:lnTo>
                  <a:lnTo>
                    <a:pt x="763193" y="71589"/>
                  </a:lnTo>
                  <a:lnTo>
                    <a:pt x="763193" y="55918"/>
                  </a:lnTo>
                  <a:close/>
                </a:path>
                <a:path w="763270" h="83819">
                  <a:moveTo>
                    <a:pt x="760328" y="32956"/>
                  </a:moveTo>
                  <a:lnTo>
                    <a:pt x="746366" y="32956"/>
                  </a:lnTo>
                  <a:lnTo>
                    <a:pt x="750087" y="37363"/>
                  </a:lnTo>
                  <a:lnTo>
                    <a:pt x="749960" y="46520"/>
                  </a:lnTo>
                  <a:lnTo>
                    <a:pt x="763193" y="46520"/>
                  </a:lnTo>
                  <a:lnTo>
                    <a:pt x="763102" y="44894"/>
                  </a:lnTo>
                  <a:lnTo>
                    <a:pt x="761552" y="34944"/>
                  </a:lnTo>
                  <a:lnTo>
                    <a:pt x="760328" y="32956"/>
                  </a:lnTo>
                  <a:close/>
                </a:path>
                <a:path w="763270" h="83819">
                  <a:moveTo>
                    <a:pt x="738479" y="20650"/>
                  </a:moveTo>
                  <a:lnTo>
                    <a:pt x="731163" y="21263"/>
                  </a:lnTo>
                  <a:lnTo>
                    <a:pt x="724263" y="23029"/>
                  </a:lnTo>
                  <a:lnTo>
                    <a:pt x="718146" y="25841"/>
                  </a:lnTo>
                  <a:lnTo>
                    <a:pt x="713181" y="29590"/>
                  </a:lnTo>
                  <a:lnTo>
                    <a:pt x="719683" y="39331"/>
                  </a:lnTo>
                  <a:lnTo>
                    <a:pt x="725258" y="35039"/>
                  </a:lnTo>
                  <a:lnTo>
                    <a:pt x="731050" y="32956"/>
                  </a:lnTo>
                  <a:lnTo>
                    <a:pt x="760328" y="32956"/>
                  </a:lnTo>
                  <a:lnTo>
                    <a:pt x="756756" y="27149"/>
                  </a:lnTo>
                  <a:lnTo>
                    <a:pt x="749000" y="22311"/>
                  </a:lnTo>
                  <a:lnTo>
                    <a:pt x="738479" y="20650"/>
                  </a:lnTo>
                  <a:close/>
                </a:path>
              </a:pathLst>
            </a:custGeom>
            <a:solidFill>
              <a:srgbClr val="CF1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23979" y="3241054"/>
              <a:ext cx="1294676" cy="3047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57975" y="5515325"/>
              <a:ext cx="192870" cy="1928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6638" y="1961222"/>
              <a:ext cx="1878964" cy="3681729"/>
            </a:xfrm>
            <a:custGeom>
              <a:avLst/>
              <a:gdLst/>
              <a:ahLst/>
              <a:cxnLst/>
              <a:rect l="l" t="t" r="r" b="b"/>
              <a:pathLst>
                <a:path w="1878965" h="3681729">
                  <a:moveTo>
                    <a:pt x="454964" y="227495"/>
                  </a:moveTo>
                  <a:lnTo>
                    <a:pt x="450342" y="181648"/>
                  </a:lnTo>
                  <a:lnTo>
                    <a:pt x="437083" y="138950"/>
                  </a:lnTo>
                  <a:lnTo>
                    <a:pt x="416115" y="100304"/>
                  </a:lnTo>
                  <a:lnTo>
                    <a:pt x="388327" y="66636"/>
                  </a:lnTo>
                  <a:lnTo>
                    <a:pt x="354660" y="38862"/>
                  </a:lnTo>
                  <a:lnTo>
                    <a:pt x="316026" y="17881"/>
                  </a:lnTo>
                  <a:lnTo>
                    <a:pt x="273329" y="4622"/>
                  </a:lnTo>
                  <a:lnTo>
                    <a:pt x="227482" y="0"/>
                  </a:lnTo>
                  <a:lnTo>
                    <a:pt x="181622" y="4622"/>
                  </a:lnTo>
                  <a:lnTo>
                    <a:pt x="138925" y="17881"/>
                  </a:lnTo>
                  <a:lnTo>
                    <a:pt x="100291" y="38862"/>
                  </a:lnTo>
                  <a:lnTo>
                    <a:pt x="66624" y="66636"/>
                  </a:lnTo>
                  <a:lnTo>
                    <a:pt x="38836" y="100304"/>
                  </a:lnTo>
                  <a:lnTo>
                    <a:pt x="17868" y="138950"/>
                  </a:lnTo>
                  <a:lnTo>
                    <a:pt x="4610" y="181648"/>
                  </a:lnTo>
                  <a:lnTo>
                    <a:pt x="0" y="227495"/>
                  </a:lnTo>
                  <a:lnTo>
                    <a:pt x="6921" y="268719"/>
                  </a:lnTo>
                  <a:lnTo>
                    <a:pt x="25704" y="315429"/>
                  </a:lnTo>
                  <a:lnTo>
                    <a:pt x="53301" y="365315"/>
                  </a:lnTo>
                  <a:lnTo>
                    <a:pt x="86702" y="416052"/>
                  </a:lnTo>
                  <a:lnTo>
                    <a:pt x="122872" y="465328"/>
                  </a:lnTo>
                  <a:lnTo>
                    <a:pt x="158800" y="510819"/>
                  </a:lnTo>
                  <a:lnTo>
                    <a:pt x="191452" y="550189"/>
                  </a:lnTo>
                  <a:lnTo>
                    <a:pt x="234835" y="601319"/>
                  </a:lnTo>
                  <a:lnTo>
                    <a:pt x="239522" y="608431"/>
                  </a:lnTo>
                  <a:lnTo>
                    <a:pt x="244716" y="599338"/>
                  </a:lnTo>
                  <a:lnTo>
                    <a:pt x="291668" y="537298"/>
                  </a:lnTo>
                  <a:lnTo>
                    <a:pt x="325932" y="490677"/>
                  </a:lnTo>
                  <a:lnTo>
                    <a:pt x="362381" y="437832"/>
                  </a:lnTo>
                  <a:lnTo>
                    <a:pt x="397256" y="381952"/>
                  </a:lnTo>
                  <a:lnTo>
                    <a:pt x="426808" y="326161"/>
                  </a:lnTo>
                  <a:lnTo>
                    <a:pt x="447294" y="273634"/>
                  </a:lnTo>
                  <a:lnTo>
                    <a:pt x="454964" y="227495"/>
                  </a:lnTo>
                  <a:close/>
                </a:path>
                <a:path w="1878965" h="3681729">
                  <a:moveTo>
                    <a:pt x="1120660" y="3618230"/>
                  </a:moveTo>
                  <a:lnTo>
                    <a:pt x="1118806" y="3612667"/>
                  </a:lnTo>
                  <a:lnTo>
                    <a:pt x="1118006" y="3611740"/>
                  </a:lnTo>
                  <a:lnTo>
                    <a:pt x="1114171" y="3607206"/>
                  </a:lnTo>
                  <a:lnTo>
                    <a:pt x="1109738" y="3603574"/>
                  </a:lnTo>
                  <a:lnTo>
                    <a:pt x="1106043" y="3601936"/>
                  </a:lnTo>
                  <a:lnTo>
                    <a:pt x="1106043" y="3616261"/>
                  </a:lnTo>
                  <a:lnTo>
                    <a:pt x="1106043" y="3634359"/>
                  </a:lnTo>
                  <a:lnTo>
                    <a:pt x="1099553" y="3638893"/>
                  </a:lnTo>
                  <a:lnTo>
                    <a:pt x="1068108" y="3638893"/>
                  </a:lnTo>
                  <a:lnTo>
                    <a:pt x="1068108" y="3611740"/>
                  </a:lnTo>
                  <a:lnTo>
                    <a:pt x="1099781" y="3611740"/>
                  </a:lnTo>
                  <a:lnTo>
                    <a:pt x="1106043" y="3616261"/>
                  </a:lnTo>
                  <a:lnTo>
                    <a:pt x="1106043" y="3601936"/>
                  </a:lnTo>
                  <a:lnTo>
                    <a:pt x="1103668" y="3600881"/>
                  </a:lnTo>
                  <a:lnTo>
                    <a:pt x="1096022" y="3599205"/>
                  </a:lnTo>
                  <a:lnTo>
                    <a:pt x="1086904" y="3598621"/>
                  </a:lnTo>
                  <a:lnTo>
                    <a:pt x="1054074" y="3598621"/>
                  </a:lnTo>
                  <a:lnTo>
                    <a:pt x="1054074" y="3679837"/>
                  </a:lnTo>
                  <a:lnTo>
                    <a:pt x="1068108" y="3679837"/>
                  </a:lnTo>
                  <a:lnTo>
                    <a:pt x="1068108" y="3651999"/>
                  </a:lnTo>
                  <a:lnTo>
                    <a:pt x="1086789" y="3651999"/>
                  </a:lnTo>
                  <a:lnTo>
                    <a:pt x="1120660" y="3625316"/>
                  </a:lnTo>
                  <a:lnTo>
                    <a:pt x="1120660" y="3618230"/>
                  </a:lnTo>
                  <a:close/>
                </a:path>
                <a:path w="1878965" h="3681729">
                  <a:moveTo>
                    <a:pt x="1181227" y="3637496"/>
                  </a:moveTo>
                  <a:lnTo>
                    <a:pt x="1178560" y="3630765"/>
                  </a:lnTo>
                  <a:lnTo>
                    <a:pt x="1177823" y="3630066"/>
                  </a:lnTo>
                  <a:lnTo>
                    <a:pt x="1173226" y="3625659"/>
                  </a:lnTo>
                  <a:lnTo>
                    <a:pt x="1167892" y="3620668"/>
                  </a:lnTo>
                  <a:lnTo>
                    <a:pt x="1167536" y="3620541"/>
                  </a:lnTo>
                  <a:lnTo>
                    <a:pt x="1167536" y="3642715"/>
                  </a:lnTo>
                  <a:lnTo>
                    <a:pt x="1135862" y="3642715"/>
                  </a:lnTo>
                  <a:lnTo>
                    <a:pt x="1137602" y="3634829"/>
                  </a:lnTo>
                  <a:lnTo>
                    <a:pt x="1143520" y="3630066"/>
                  </a:lnTo>
                  <a:lnTo>
                    <a:pt x="1161046" y="3630066"/>
                  </a:lnTo>
                  <a:lnTo>
                    <a:pt x="1166495" y="3634473"/>
                  </a:lnTo>
                  <a:lnTo>
                    <a:pt x="1167536" y="3642715"/>
                  </a:lnTo>
                  <a:lnTo>
                    <a:pt x="1167536" y="3620541"/>
                  </a:lnTo>
                  <a:lnTo>
                    <a:pt x="1161161" y="3618115"/>
                  </a:lnTo>
                  <a:lnTo>
                    <a:pt x="1143177" y="3618115"/>
                  </a:lnTo>
                  <a:lnTo>
                    <a:pt x="1135634" y="3621024"/>
                  </a:lnTo>
                  <a:lnTo>
                    <a:pt x="1124724" y="3632860"/>
                  </a:lnTo>
                  <a:lnTo>
                    <a:pt x="1121943" y="3640391"/>
                  </a:lnTo>
                  <a:lnTo>
                    <a:pt x="1121943" y="3659073"/>
                  </a:lnTo>
                  <a:lnTo>
                    <a:pt x="1124953" y="3666617"/>
                  </a:lnTo>
                  <a:lnTo>
                    <a:pt x="1136789" y="3677983"/>
                  </a:lnTo>
                  <a:lnTo>
                    <a:pt x="1144562" y="3680891"/>
                  </a:lnTo>
                  <a:lnTo>
                    <a:pt x="1154315" y="3680891"/>
                  </a:lnTo>
                  <a:lnTo>
                    <a:pt x="1161580" y="3680129"/>
                  </a:lnTo>
                  <a:lnTo>
                    <a:pt x="1168069" y="3677831"/>
                  </a:lnTo>
                  <a:lnTo>
                    <a:pt x="1173797" y="3673983"/>
                  </a:lnTo>
                  <a:lnTo>
                    <a:pt x="1178788" y="3668585"/>
                  </a:lnTo>
                  <a:lnTo>
                    <a:pt x="1170673" y="3660584"/>
                  </a:lnTo>
                  <a:lnTo>
                    <a:pt x="1166723" y="3665918"/>
                  </a:lnTo>
                  <a:lnTo>
                    <a:pt x="1161389" y="3668585"/>
                  </a:lnTo>
                  <a:lnTo>
                    <a:pt x="1144219" y="3668585"/>
                  </a:lnTo>
                  <a:lnTo>
                    <a:pt x="1136789" y="3663480"/>
                  </a:lnTo>
                  <a:lnTo>
                    <a:pt x="1135748" y="3654196"/>
                  </a:lnTo>
                  <a:lnTo>
                    <a:pt x="1180528" y="3654196"/>
                  </a:lnTo>
                  <a:lnTo>
                    <a:pt x="1180998" y="3650602"/>
                  </a:lnTo>
                  <a:lnTo>
                    <a:pt x="1181227" y="3647706"/>
                  </a:lnTo>
                  <a:lnTo>
                    <a:pt x="1181227" y="3642715"/>
                  </a:lnTo>
                  <a:lnTo>
                    <a:pt x="1181227" y="3637496"/>
                  </a:lnTo>
                  <a:close/>
                </a:path>
                <a:path w="1878965" h="3681729">
                  <a:moveTo>
                    <a:pt x="1241793" y="3619512"/>
                  </a:moveTo>
                  <a:lnTo>
                    <a:pt x="1228559" y="3619512"/>
                  </a:lnTo>
                  <a:lnTo>
                    <a:pt x="1228559" y="3642830"/>
                  </a:lnTo>
                  <a:lnTo>
                    <a:pt x="1225778" y="3646551"/>
                  </a:lnTo>
                  <a:lnTo>
                    <a:pt x="1220444" y="3649446"/>
                  </a:lnTo>
                  <a:lnTo>
                    <a:pt x="1205369" y="3649446"/>
                  </a:lnTo>
                  <a:lnTo>
                    <a:pt x="1201305" y="3644925"/>
                  </a:lnTo>
                  <a:lnTo>
                    <a:pt x="1201305" y="3619512"/>
                  </a:lnTo>
                  <a:lnTo>
                    <a:pt x="1188072" y="3619512"/>
                  </a:lnTo>
                  <a:lnTo>
                    <a:pt x="1188072" y="3637724"/>
                  </a:lnTo>
                  <a:lnTo>
                    <a:pt x="1189583" y="3648240"/>
                  </a:lnTo>
                  <a:lnTo>
                    <a:pt x="1194142" y="3655745"/>
                  </a:lnTo>
                  <a:lnTo>
                    <a:pt x="1201724" y="3660241"/>
                  </a:lnTo>
                  <a:lnTo>
                    <a:pt x="1212316" y="3661740"/>
                  </a:lnTo>
                  <a:lnTo>
                    <a:pt x="1219047" y="3661740"/>
                  </a:lnTo>
                  <a:lnTo>
                    <a:pt x="1224508" y="3659886"/>
                  </a:lnTo>
                  <a:lnTo>
                    <a:pt x="1228559" y="3656177"/>
                  </a:lnTo>
                  <a:lnTo>
                    <a:pt x="1228559" y="3679837"/>
                  </a:lnTo>
                  <a:lnTo>
                    <a:pt x="1241793" y="3679837"/>
                  </a:lnTo>
                  <a:lnTo>
                    <a:pt x="1241793" y="3656177"/>
                  </a:lnTo>
                  <a:lnTo>
                    <a:pt x="1241793" y="3649446"/>
                  </a:lnTo>
                  <a:lnTo>
                    <a:pt x="1241793" y="3619512"/>
                  </a:lnTo>
                  <a:close/>
                </a:path>
                <a:path w="1878965" h="3681729">
                  <a:moveTo>
                    <a:pt x="1309547" y="3619512"/>
                  </a:moveTo>
                  <a:lnTo>
                    <a:pt x="1296327" y="3619512"/>
                  </a:lnTo>
                  <a:lnTo>
                    <a:pt x="1296327" y="3643185"/>
                  </a:lnTo>
                  <a:lnTo>
                    <a:pt x="1267320" y="3643185"/>
                  </a:lnTo>
                  <a:lnTo>
                    <a:pt x="1267320" y="3619512"/>
                  </a:lnTo>
                  <a:lnTo>
                    <a:pt x="1254086" y="3619512"/>
                  </a:lnTo>
                  <a:lnTo>
                    <a:pt x="1254086" y="3679837"/>
                  </a:lnTo>
                  <a:lnTo>
                    <a:pt x="1267320" y="3679837"/>
                  </a:lnTo>
                  <a:lnTo>
                    <a:pt x="1267320" y="3655364"/>
                  </a:lnTo>
                  <a:lnTo>
                    <a:pt x="1296327" y="3655364"/>
                  </a:lnTo>
                  <a:lnTo>
                    <a:pt x="1296327" y="3679837"/>
                  </a:lnTo>
                  <a:lnTo>
                    <a:pt x="1309547" y="3679837"/>
                  </a:lnTo>
                  <a:lnTo>
                    <a:pt x="1309547" y="3655364"/>
                  </a:lnTo>
                  <a:lnTo>
                    <a:pt x="1309547" y="3643185"/>
                  </a:lnTo>
                  <a:lnTo>
                    <a:pt x="1309547" y="3619512"/>
                  </a:lnTo>
                  <a:close/>
                </a:path>
                <a:path w="1878965" h="3681729">
                  <a:moveTo>
                    <a:pt x="1383804" y="3640391"/>
                  </a:moveTo>
                  <a:lnTo>
                    <a:pt x="1380782" y="3632860"/>
                  </a:lnTo>
                  <a:lnTo>
                    <a:pt x="1378292" y="3630422"/>
                  </a:lnTo>
                  <a:lnTo>
                    <a:pt x="1370114" y="3622395"/>
                  </a:lnTo>
                  <a:lnTo>
                    <a:pt x="1370114" y="3643871"/>
                  </a:lnTo>
                  <a:lnTo>
                    <a:pt x="1370114" y="3649561"/>
                  </a:lnTo>
                  <a:lnTo>
                    <a:pt x="1368755" y="3657384"/>
                  </a:lnTo>
                  <a:lnTo>
                    <a:pt x="1364945" y="3663378"/>
                  </a:lnTo>
                  <a:lnTo>
                    <a:pt x="1359039" y="3667226"/>
                  </a:lnTo>
                  <a:lnTo>
                    <a:pt x="1351432" y="3668585"/>
                  </a:lnTo>
                  <a:lnTo>
                    <a:pt x="1345984" y="3668585"/>
                  </a:lnTo>
                  <a:lnTo>
                    <a:pt x="1341462" y="3666731"/>
                  </a:lnTo>
                  <a:lnTo>
                    <a:pt x="1338084" y="3663137"/>
                  </a:lnTo>
                  <a:lnTo>
                    <a:pt x="1334604" y="3659543"/>
                  </a:lnTo>
                  <a:lnTo>
                    <a:pt x="1332865" y="3655009"/>
                  </a:lnTo>
                  <a:lnTo>
                    <a:pt x="1332865" y="3649561"/>
                  </a:lnTo>
                  <a:lnTo>
                    <a:pt x="1334249" y="3641674"/>
                  </a:lnTo>
                  <a:lnTo>
                    <a:pt x="1338097" y="3635641"/>
                  </a:lnTo>
                  <a:lnTo>
                    <a:pt x="1343977" y="3631781"/>
                  </a:lnTo>
                  <a:lnTo>
                    <a:pt x="1351432" y="3630422"/>
                  </a:lnTo>
                  <a:lnTo>
                    <a:pt x="1356766" y="3630422"/>
                  </a:lnTo>
                  <a:lnTo>
                    <a:pt x="1361186" y="3632162"/>
                  </a:lnTo>
                  <a:lnTo>
                    <a:pt x="1364780" y="3635641"/>
                  </a:lnTo>
                  <a:lnTo>
                    <a:pt x="1368374" y="3639235"/>
                  </a:lnTo>
                  <a:lnTo>
                    <a:pt x="1370114" y="3643871"/>
                  </a:lnTo>
                  <a:lnTo>
                    <a:pt x="1370114" y="3622395"/>
                  </a:lnTo>
                  <a:lnTo>
                    <a:pt x="1368717" y="3621024"/>
                  </a:lnTo>
                  <a:lnTo>
                    <a:pt x="1360944" y="3618115"/>
                  </a:lnTo>
                  <a:lnTo>
                    <a:pt x="1341920" y="3618115"/>
                  </a:lnTo>
                  <a:lnTo>
                    <a:pt x="1334147" y="3621024"/>
                  </a:lnTo>
                  <a:lnTo>
                    <a:pt x="1328229" y="3626942"/>
                  </a:lnTo>
                  <a:lnTo>
                    <a:pt x="1322197" y="3632860"/>
                  </a:lnTo>
                  <a:lnTo>
                    <a:pt x="1319174" y="3640391"/>
                  </a:lnTo>
                  <a:lnTo>
                    <a:pt x="1319174" y="3658616"/>
                  </a:lnTo>
                  <a:lnTo>
                    <a:pt x="1322197" y="3666032"/>
                  </a:lnTo>
                  <a:lnTo>
                    <a:pt x="1328343" y="3671951"/>
                  </a:lnTo>
                  <a:lnTo>
                    <a:pt x="1334376" y="3677869"/>
                  </a:lnTo>
                  <a:lnTo>
                    <a:pt x="1342034" y="3680891"/>
                  </a:lnTo>
                  <a:lnTo>
                    <a:pt x="1360944" y="3680891"/>
                  </a:lnTo>
                  <a:lnTo>
                    <a:pt x="1368717" y="3677869"/>
                  </a:lnTo>
                  <a:lnTo>
                    <a:pt x="1378178" y="3668585"/>
                  </a:lnTo>
                  <a:lnTo>
                    <a:pt x="1380782" y="3666032"/>
                  </a:lnTo>
                  <a:lnTo>
                    <a:pt x="1383804" y="3658616"/>
                  </a:lnTo>
                  <a:lnTo>
                    <a:pt x="1383804" y="3640391"/>
                  </a:lnTo>
                  <a:close/>
                </a:path>
                <a:path w="1878965" h="3681729">
                  <a:moveTo>
                    <a:pt x="1442974" y="3593871"/>
                  </a:moveTo>
                  <a:lnTo>
                    <a:pt x="1430909" y="3593871"/>
                  </a:lnTo>
                  <a:lnTo>
                    <a:pt x="1430909" y="3598621"/>
                  </a:lnTo>
                  <a:lnTo>
                    <a:pt x="1428127" y="3601758"/>
                  </a:lnTo>
                  <a:lnTo>
                    <a:pt x="1417802" y="3601758"/>
                  </a:lnTo>
                  <a:lnTo>
                    <a:pt x="1414780" y="3598621"/>
                  </a:lnTo>
                  <a:lnTo>
                    <a:pt x="1414665" y="3593871"/>
                  </a:lnTo>
                  <a:lnTo>
                    <a:pt x="1402486" y="3593871"/>
                  </a:lnTo>
                  <a:lnTo>
                    <a:pt x="1404061" y="3601593"/>
                  </a:lnTo>
                  <a:lnTo>
                    <a:pt x="1408315" y="3607270"/>
                  </a:lnTo>
                  <a:lnTo>
                    <a:pt x="1414780" y="3610775"/>
                  </a:lnTo>
                  <a:lnTo>
                    <a:pt x="1423022" y="3611969"/>
                  </a:lnTo>
                  <a:lnTo>
                    <a:pt x="1428584" y="3611969"/>
                  </a:lnTo>
                  <a:lnTo>
                    <a:pt x="1433347" y="3610343"/>
                  </a:lnTo>
                  <a:lnTo>
                    <a:pt x="1437170" y="3607092"/>
                  </a:lnTo>
                  <a:lnTo>
                    <a:pt x="1441005" y="3603955"/>
                  </a:lnTo>
                  <a:lnTo>
                    <a:pt x="1441919" y="3601758"/>
                  </a:lnTo>
                  <a:lnTo>
                    <a:pt x="1442859" y="3599548"/>
                  </a:lnTo>
                  <a:lnTo>
                    <a:pt x="1442974" y="3593871"/>
                  </a:lnTo>
                  <a:close/>
                </a:path>
                <a:path w="1878965" h="3681729">
                  <a:moveTo>
                    <a:pt x="1450047" y="3619512"/>
                  </a:moveTo>
                  <a:lnTo>
                    <a:pt x="1438567" y="3619512"/>
                  </a:lnTo>
                  <a:lnTo>
                    <a:pt x="1406550" y="3658844"/>
                  </a:lnTo>
                  <a:lnTo>
                    <a:pt x="1406550" y="3619512"/>
                  </a:lnTo>
                  <a:lnTo>
                    <a:pt x="1393317" y="3619512"/>
                  </a:lnTo>
                  <a:lnTo>
                    <a:pt x="1393317" y="3679837"/>
                  </a:lnTo>
                  <a:lnTo>
                    <a:pt x="1404797" y="3679837"/>
                  </a:lnTo>
                  <a:lnTo>
                    <a:pt x="1421942" y="3658844"/>
                  </a:lnTo>
                  <a:lnTo>
                    <a:pt x="1436827" y="3640632"/>
                  </a:lnTo>
                  <a:lnTo>
                    <a:pt x="1436827" y="3679837"/>
                  </a:lnTo>
                  <a:lnTo>
                    <a:pt x="1450047" y="3679837"/>
                  </a:lnTo>
                  <a:lnTo>
                    <a:pt x="1450047" y="3640632"/>
                  </a:lnTo>
                  <a:lnTo>
                    <a:pt x="1450047" y="3619512"/>
                  </a:lnTo>
                  <a:close/>
                </a:path>
                <a:path w="1878965" h="3681729">
                  <a:moveTo>
                    <a:pt x="1557375" y="3646081"/>
                  </a:moveTo>
                  <a:lnTo>
                    <a:pt x="1556512" y="3644798"/>
                  </a:lnTo>
                  <a:lnTo>
                    <a:pt x="1553197" y="3639820"/>
                  </a:lnTo>
                  <a:lnTo>
                    <a:pt x="1544840" y="3637153"/>
                  </a:lnTo>
                  <a:lnTo>
                    <a:pt x="1551343" y="3633203"/>
                  </a:lnTo>
                  <a:lnTo>
                    <a:pt x="1551965" y="3632047"/>
                  </a:lnTo>
                  <a:lnTo>
                    <a:pt x="1554581" y="3627170"/>
                  </a:lnTo>
                  <a:lnTo>
                    <a:pt x="1554581" y="3619055"/>
                  </a:lnTo>
                  <a:lnTo>
                    <a:pt x="1553286" y="3611854"/>
                  </a:lnTo>
                  <a:lnTo>
                    <a:pt x="1553019" y="3610432"/>
                  </a:lnTo>
                  <a:lnTo>
                    <a:pt x="1548079" y="3604006"/>
                  </a:lnTo>
                  <a:lnTo>
                    <a:pt x="1542757" y="3601580"/>
                  </a:lnTo>
                  <a:lnTo>
                    <a:pt x="1542757" y="3648049"/>
                  </a:lnTo>
                  <a:lnTo>
                    <a:pt x="1542757" y="3663251"/>
                  </a:lnTo>
                  <a:lnTo>
                    <a:pt x="1537296" y="3666617"/>
                  </a:lnTo>
                  <a:lnTo>
                    <a:pt x="1505864" y="3666617"/>
                  </a:lnTo>
                  <a:lnTo>
                    <a:pt x="1505864" y="3644798"/>
                  </a:lnTo>
                  <a:lnTo>
                    <a:pt x="1537766" y="3644798"/>
                  </a:lnTo>
                  <a:lnTo>
                    <a:pt x="1542757" y="3648049"/>
                  </a:lnTo>
                  <a:lnTo>
                    <a:pt x="1542757" y="3601580"/>
                  </a:lnTo>
                  <a:lnTo>
                    <a:pt x="1540078" y="3600361"/>
                  </a:lnTo>
                  <a:lnTo>
                    <a:pt x="1540078" y="3615105"/>
                  </a:lnTo>
                  <a:lnTo>
                    <a:pt x="1540078" y="3628326"/>
                  </a:lnTo>
                  <a:lnTo>
                    <a:pt x="1534858" y="3632047"/>
                  </a:lnTo>
                  <a:lnTo>
                    <a:pt x="1505864" y="3632047"/>
                  </a:lnTo>
                  <a:lnTo>
                    <a:pt x="1505864" y="3611854"/>
                  </a:lnTo>
                  <a:lnTo>
                    <a:pt x="1536026" y="3611854"/>
                  </a:lnTo>
                  <a:lnTo>
                    <a:pt x="1540078" y="3615105"/>
                  </a:lnTo>
                  <a:lnTo>
                    <a:pt x="1540078" y="3600361"/>
                  </a:lnTo>
                  <a:lnTo>
                    <a:pt x="1539303" y="3600005"/>
                  </a:lnTo>
                  <a:lnTo>
                    <a:pt x="1526273" y="3598621"/>
                  </a:lnTo>
                  <a:lnTo>
                    <a:pt x="1491818" y="3598621"/>
                  </a:lnTo>
                  <a:lnTo>
                    <a:pt x="1491818" y="3679837"/>
                  </a:lnTo>
                  <a:lnTo>
                    <a:pt x="1525587" y="3679837"/>
                  </a:lnTo>
                  <a:lnTo>
                    <a:pt x="1538922" y="3678415"/>
                  </a:lnTo>
                  <a:lnTo>
                    <a:pt x="1548917" y="3674059"/>
                  </a:lnTo>
                  <a:lnTo>
                    <a:pt x="1555191" y="3666680"/>
                  </a:lnTo>
                  <a:lnTo>
                    <a:pt x="1557375" y="3656177"/>
                  </a:lnTo>
                  <a:lnTo>
                    <a:pt x="1557375" y="3646081"/>
                  </a:lnTo>
                  <a:close/>
                </a:path>
                <a:path w="1878965" h="3681729">
                  <a:moveTo>
                    <a:pt x="1630006" y="3640391"/>
                  </a:moveTo>
                  <a:lnTo>
                    <a:pt x="1626984" y="3632860"/>
                  </a:lnTo>
                  <a:lnTo>
                    <a:pt x="1624495" y="3630422"/>
                  </a:lnTo>
                  <a:lnTo>
                    <a:pt x="1616303" y="3622383"/>
                  </a:lnTo>
                  <a:lnTo>
                    <a:pt x="1616303" y="3643871"/>
                  </a:lnTo>
                  <a:lnTo>
                    <a:pt x="1616303" y="3649561"/>
                  </a:lnTo>
                  <a:lnTo>
                    <a:pt x="1614944" y="3657384"/>
                  </a:lnTo>
                  <a:lnTo>
                    <a:pt x="1611134" y="3663378"/>
                  </a:lnTo>
                  <a:lnTo>
                    <a:pt x="1605241" y="3667226"/>
                  </a:lnTo>
                  <a:lnTo>
                    <a:pt x="1597634" y="3668585"/>
                  </a:lnTo>
                  <a:lnTo>
                    <a:pt x="1592173" y="3668585"/>
                  </a:lnTo>
                  <a:lnTo>
                    <a:pt x="1587652" y="3666731"/>
                  </a:lnTo>
                  <a:lnTo>
                    <a:pt x="1584286" y="3663137"/>
                  </a:lnTo>
                  <a:lnTo>
                    <a:pt x="1580807" y="3659543"/>
                  </a:lnTo>
                  <a:lnTo>
                    <a:pt x="1579067" y="3655009"/>
                  </a:lnTo>
                  <a:lnTo>
                    <a:pt x="1579067" y="3649561"/>
                  </a:lnTo>
                  <a:lnTo>
                    <a:pt x="1580438" y="3641674"/>
                  </a:lnTo>
                  <a:lnTo>
                    <a:pt x="1584299" y="3635641"/>
                  </a:lnTo>
                  <a:lnTo>
                    <a:pt x="1590167" y="3631781"/>
                  </a:lnTo>
                  <a:lnTo>
                    <a:pt x="1597634" y="3630422"/>
                  </a:lnTo>
                  <a:lnTo>
                    <a:pt x="1602968" y="3630422"/>
                  </a:lnTo>
                  <a:lnTo>
                    <a:pt x="1607375" y="3632162"/>
                  </a:lnTo>
                  <a:lnTo>
                    <a:pt x="1610969" y="3635641"/>
                  </a:lnTo>
                  <a:lnTo>
                    <a:pt x="1614576" y="3639235"/>
                  </a:lnTo>
                  <a:lnTo>
                    <a:pt x="1616303" y="3643871"/>
                  </a:lnTo>
                  <a:lnTo>
                    <a:pt x="1616303" y="3622383"/>
                  </a:lnTo>
                  <a:lnTo>
                    <a:pt x="1614919" y="3621024"/>
                  </a:lnTo>
                  <a:lnTo>
                    <a:pt x="1607146" y="3618115"/>
                  </a:lnTo>
                  <a:lnTo>
                    <a:pt x="1588109" y="3618115"/>
                  </a:lnTo>
                  <a:lnTo>
                    <a:pt x="1580349" y="3621024"/>
                  </a:lnTo>
                  <a:lnTo>
                    <a:pt x="1574431" y="3626942"/>
                  </a:lnTo>
                  <a:lnTo>
                    <a:pt x="1568399" y="3632860"/>
                  </a:lnTo>
                  <a:lnTo>
                    <a:pt x="1565376" y="3640391"/>
                  </a:lnTo>
                  <a:lnTo>
                    <a:pt x="1565376" y="3658616"/>
                  </a:lnTo>
                  <a:lnTo>
                    <a:pt x="1568399" y="3666032"/>
                  </a:lnTo>
                  <a:lnTo>
                    <a:pt x="1574546" y="3671951"/>
                  </a:lnTo>
                  <a:lnTo>
                    <a:pt x="1580578" y="3677869"/>
                  </a:lnTo>
                  <a:lnTo>
                    <a:pt x="1588236" y="3680891"/>
                  </a:lnTo>
                  <a:lnTo>
                    <a:pt x="1607146" y="3680891"/>
                  </a:lnTo>
                  <a:lnTo>
                    <a:pt x="1614919" y="3677869"/>
                  </a:lnTo>
                  <a:lnTo>
                    <a:pt x="1624380" y="3668585"/>
                  </a:lnTo>
                  <a:lnTo>
                    <a:pt x="1626984" y="3666032"/>
                  </a:lnTo>
                  <a:lnTo>
                    <a:pt x="1630006" y="3658616"/>
                  </a:lnTo>
                  <a:lnTo>
                    <a:pt x="1630006" y="3640391"/>
                  </a:lnTo>
                  <a:close/>
                </a:path>
                <a:path w="1878965" h="3681729">
                  <a:moveTo>
                    <a:pt x="1697177" y="3679837"/>
                  </a:moveTo>
                  <a:lnTo>
                    <a:pt x="1674342" y="3655009"/>
                  </a:lnTo>
                  <a:lnTo>
                    <a:pt x="1666773" y="3646779"/>
                  </a:lnTo>
                  <a:lnTo>
                    <a:pt x="1669757" y="3643998"/>
                  </a:lnTo>
                  <a:lnTo>
                    <a:pt x="1696135" y="3619512"/>
                  </a:lnTo>
                  <a:lnTo>
                    <a:pt x="1678851" y="3619512"/>
                  </a:lnTo>
                  <a:lnTo>
                    <a:pt x="1652739" y="3643998"/>
                  </a:lnTo>
                  <a:lnTo>
                    <a:pt x="1652739" y="3619512"/>
                  </a:lnTo>
                  <a:lnTo>
                    <a:pt x="1639519" y="3619512"/>
                  </a:lnTo>
                  <a:lnTo>
                    <a:pt x="1639519" y="3679837"/>
                  </a:lnTo>
                  <a:lnTo>
                    <a:pt x="1652739" y="3679837"/>
                  </a:lnTo>
                  <a:lnTo>
                    <a:pt x="1652739" y="3659314"/>
                  </a:lnTo>
                  <a:lnTo>
                    <a:pt x="1657146" y="3655009"/>
                  </a:lnTo>
                  <a:lnTo>
                    <a:pt x="1680235" y="3679837"/>
                  </a:lnTo>
                  <a:lnTo>
                    <a:pt x="1697177" y="3679837"/>
                  </a:lnTo>
                  <a:close/>
                </a:path>
                <a:path w="1878965" h="3681729">
                  <a:moveTo>
                    <a:pt x="1752638" y="3654895"/>
                  </a:moveTo>
                  <a:lnTo>
                    <a:pt x="1749971" y="3650373"/>
                  </a:lnTo>
                  <a:lnTo>
                    <a:pt x="1744637" y="3647236"/>
                  </a:lnTo>
                  <a:lnTo>
                    <a:pt x="1748574" y="3644112"/>
                  </a:lnTo>
                  <a:lnTo>
                    <a:pt x="1750542" y="3640163"/>
                  </a:lnTo>
                  <a:lnTo>
                    <a:pt x="1750542" y="3635171"/>
                  </a:lnTo>
                  <a:lnTo>
                    <a:pt x="1749272" y="3629723"/>
                  </a:lnTo>
                  <a:lnTo>
                    <a:pt x="1748878" y="3627996"/>
                  </a:lnTo>
                  <a:lnTo>
                    <a:pt x="1744091" y="3622510"/>
                  </a:lnTo>
                  <a:lnTo>
                    <a:pt x="1736394" y="3619004"/>
                  </a:lnTo>
                  <a:lnTo>
                    <a:pt x="1726069" y="3617772"/>
                  </a:lnTo>
                  <a:lnTo>
                    <a:pt x="1716773" y="3618839"/>
                  </a:lnTo>
                  <a:lnTo>
                    <a:pt x="1709140" y="3621760"/>
                  </a:lnTo>
                  <a:lnTo>
                    <a:pt x="1703171" y="3626142"/>
                  </a:lnTo>
                  <a:lnTo>
                    <a:pt x="1698917" y="3631577"/>
                  </a:lnTo>
                  <a:lnTo>
                    <a:pt x="1708315" y="3637851"/>
                  </a:lnTo>
                  <a:lnTo>
                    <a:pt x="1712493" y="3632619"/>
                  </a:lnTo>
                  <a:lnTo>
                    <a:pt x="1717128" y="3629723"/>
                  </a:lnTo>
                  <a:lnTo>
                    <a:pt x="1731860" y="3629723"/>
                  </a:lnTo>
                  <a:lnTo>
                    <a:pt x="1736852" y="3632276"/>
                  </a:lnTo>
                  <a:lnTo>
                    <a:pt x="1736852" y="3640861"/>
                  </a:lnTo>
                  <a:lnTo>
                    <a:pt x="1733613" y="3643414"/>
                  </a:lnTo>
                  <a:lnTo>
                    <a:pt x="1715973" y="3643414"/>
                  </a:lnTo>
                  <a:lnTo>
                    <a:pt x="1715973" y="3654895"/>
                  </a:lnTo>
                  <a:lnTo>
                    <a:pt x="1735696" y="3654895"/>
                  </a:lnTo>
                  <a:lnTo>
                    <a:pt x="1738947" y="3656876"/>
                  </a:lnTo>
                  <a:lnTo>
                    <a:pt x="1738947" y="3666032"/>
                  </a:lnTo>
                  <a:lnTo>
                    <a:pt x="1733499" y="3669284"/>
                  </a:lnTo>
                  <a:lnTo>
                    <a:pt x="1717255" y="3669284"/>
                  </a:lnTo>
                  <a:lnTo>
                    <a:pt x="1711210" y="3666032"/>
                  </a:lnTo>
                  <a:lnTo>
                    <a:pt x="1707502" y="3659657"/>
                  </a:lnTo>
                  <a:lnTo>
                    <a:pt x="1697520" y="3666617"/>
                  </a:lnTo>
                  <a:lnTo>
                    <a:pt x="1702460" y="3673017"/>
                  </a:lnTo>
                  <a:lnTo>
                    <a:pt x="1708746" y="3677577"/>
                  </a:lnTo>
                  <a:lnTo>
                    <a:pt x="1716379" y="3680320"/>
                  </a:lnTo>
                  <a:lnTo>
                    <a:pt x="1725371" y="3681234"/>
                  </a:lnTo>
                  <a:lnTo>
                    <a:pt x="1733372" y="3681234"/>
                  </a:lnTo>
                  <a:lnTo>
                    <a:pt x="1739874" y="3679380"/>
                  </a:lnTo>
                  <a:lnTo>
                    <a:pt x="1744980" y="3675672"/>
                  </a:lnTo>
                  <a:lnTo>
                    <a:pt x="1750085" y="3672065"/>
                  </a:lnTo>
                  <a:lnTo>
                    <a:pt x="1751507" y="3669284"/>
                  </a:lnTo>
                  <a:lnTo>
                    <a:pt x="1752638" y="3667087"/>
                  </a:lnTo>
                  <a:lnTo>
                    <a:pt x="1752638" y="3654895"/>
                  </a:lnTo>
                  <a:close/>
                </a:path>
                <a:path w="1878965" h="3681729">
                  <a:moveTo>
                    <a:pt x="1811921" y="3643998"/>
                  </a:moveTo>
                  <a:lnTo>
                    <a:pt x="1787207" y="3618115"/>
                  </a:lnTo>
                  <a:lnTo>
                    <a:pt x="1779892" y="3618738"/>
                  </a:lnTo>
                  <a:lnTo>
                    <a:pt x="1772996" y="3620503"/>
                  </a:lnTo>
                  <a:lnTo>
                    <a:pt x="1766874" y="3623310"/>
                  </a:lnTo>
                  <a:lnTo>
                    <a:pt x="1761921" y="3627056"/>
                  </a:lnTo>
                  <a:lnTo>
                    <a:pt x="1768424" y="3636797"/>
                  </a:lnTo>
                  <a:lnTo>
                    <a:pt x="1773986" y="3632504"/>
                  </a:lnTo>
                  <a:lnTo>
                    <a:pt x="1779790" y="3630422"/>
                  </a:lnTo>
                  <a:lnTo>
                    <a:pt x="1795094" y="3630422"/>
                  </a:lnTo>
                  <a:lnTo>
                    <a:pt x="1798815" y="3634829"/>
                  </a:lnTo>
                  <a:lnTo>
                    <a:pt x="1798701" y="3643998"/>
                  </a:lnTo>
                  <a:lnTo>
                    <a:pt x="1798701" y="3655009"/>
                  </a:lnTo>
                  <a:lnTo>
                    <a:pt x="1798701" y="3660813"/>
                  </a:lnTo>
                  <a:lnTo>
                    <a:pt x="1795094" y="3666274"/>
                  </a:lnTo>
                  <a:lnTo>
                    <a:pt x="1789760" y="3669055"/>
                  </a:lnTo>
                  <a:lnTo>
                    <a:pt x="1776069" y="3669055"/>
                  </a:lnTo>
                  <a:lnTo>
                    <a:pt x="1771777" y="3666147"/>
                  </a:lnTo>
                  <a:lnTo>
                    <a:pt x="1771777" y="3656063"/>
                  </a:lnTo>
                  <a:lnTo>
                    <a:pt x="1777123" y="3653396"/>
                  </a:lnTo>
                  <a:lnTo>
                    <a:pt x="1791728" y="3653396"/>
                  </a:lnTo>
                  <a:lnTo>
                    <a:pt x="1795449" y="3653967"/>
                  </a:lnTo>
                  <a:lnTo>
                    <a:pt x="1798701" y="3655009"/>
                  </a:lnTo>
                  <a:lnTo>
                    <a:pt x="1798701" y="3643998"/>
                  </a:lnTo>
                  <a:lnTo>
                    <a:pt x="1795449" y="3642944"/>
                  </a:lnTo>
                  <a:lnTo>
                    <a:pt x="1791271" y="3642372"/>
                  </a:lnTo>
                  <a:lnTo>
                    <a:pt x="1786280" y="3642372"/>
                  </a:lnTo>
                  <a:lnTo>
                    <a:pt x="1774672" y="3643553"/>
                  </a:lnTo>
                  <a:lnTo>
                    <a:pt x="1765782" y="3647109"/>
                  </a:lnTo>
                  <a:lnTo>
                    <a:pt x="1760093" y="3653091"/>
                  </a:lnTo>
                  <a:lnTo>
                    <a:pt x="1758086" y="3661511"/>
                  </a:lnTo>
                  <a:lnTo>
                    <a:pt x="1759635" y="3669385"/>
                  </a:lnTo>
                  <a:lnTo>
                    <a:pt x="1764042" y="3675380"/>
                  </a:lnTo>
                  <a:lnTo>
                    <a:pt x="1770951" y="3679202"/>
                  </a:lnTo>
                  <a:lnTo>
                    <a:pt x="1780019" y="3680536"/>
                  </a:lnTo>
                  <a:lnTo>
                    <a:pt x="1788020" y="3680536"/>
                  </a:lnTo>
                  <a:lnTo>
                    <a:pt x="1794281" y="3678097"/>
                  </a:lnTo>
                  <a:lnTo>
                    <a:pt x="1798701" y="3673233"/>
                  </a:lnTo>
                  <a:lnTo>
                    <a:pt x="1798701" y="3679837"/>
                  </a:lnTo>
                  <a:lnTo>
                    <a:pt x="1811921" y="3679837"/>
                  </a:lnTo>
                  <a:lnTo>
                    <a:pt x="1811921" y="3673233"/>
                  </a:lnTo>
                  <a:lnTo>
                    <a:pt x="1811921" y="3669055"/>
                  </a:lnTo>
                  <a:lnTo>
                    <a:pt x="1811921" y="3653396"/>
                  </a:lnTo>
                  <a:lnTo>
                    <a:pt x="1811921" y="3643998"/>
                  </a:lnTo>
                  <a:close/>
                </a:path>
                <a:path w="1878965" h="3681729">
                  <a:moveTo>
                    <a:pt x="1878876" y="3619512"/>
                  </a:moveTo>
                  <a:lnTo>
                    <a:pt x="1831301" y="3619512"/>
                  </a:lnTo>
                  <a:lnTo>
                    <a:pt x="1831301" y="3636683"/>
                  </a:lnTo>
                  <a:lnTo>
                    <a:pt x="1830070" y="3653472"/>
                  </a:lnTo>
                  <a:lnTo>
                    <a:pt x="1826907" y="3663086"/>
                  </a:lnTo>
                  <a:lnTo>
                    <a:pt x="1822577" y="3667341"/>
                  </a:lnTo>
                  <a:lnTo>
                    <a:pt x="1817839" y="3668014"/>
                  </a:lnTo>
                  <a:lnTo>
                    <a:pt x="1818881" y="3680307"/>
                  </a:lnTo>
                  <a:lnTo>
                    <a:pt x="1829168" y="3679202"/>
                  </a:lnTo>
                  <a:lnTo>
                    <a:pt x="1837194" y="3673246"/>
                  </a:lnTo>
                  <a:lnTo>
                    <a:pt x="1842427" y="3661041"/>
                  </a:lnTo>
                  <a:lnTo>
                    <a:pt x="1844294" y="3641204"/>
                  </a:lnTo>
                  <a:lnTo>
                    <a:pt x="1844294" y="3631806"/>
                  </a:lnTo>
                  <a:lnTo>
                    <a:pt x="1865642" y="3631806"/>
                  </a:lnTo>
                  <a:lnTo>
                    <a:pt x="1865642" y="3679837"/>
                  </a:lnTo>
                  <a:lnTo>
                    <a:pt x="1878876" y="3679837"/>
                  </a:lnTo>
                  <a:lnTo>
                    <a:pt x="1878876" y="3631806"/>
                  </a:lnTo>
                  <a:lnTo>
                    <a:pt x="1878876" y="3619512"/>
                  </a:lnTo>
                  <a:close/>
                </a:path>
              </a:pathLst>
            </a:custGeom>
            <a:solidFill>
              <a:srgbClr val="CF1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22959" y="2570924"/>
              <a:ext cx="115100" cy="966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04963" y="2036953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159156" y="0"/>
                  </a:moveTo>
                  <a:lnTo>
                    <a:pt x="108851" y="8112"/>
                  </a:lnTo>
                  <a:lnTo>
                    <a:pt x="65161" y="30705"/>
                  </a:lnTo>
                  <a:lnTo>
                    <a:pt x="30708" y="65156"/>
                  </a:lnTo>
                  <a:lnTo>
                    <a:pt x="8114" y="108846"/>
                  </a:lnTo>
                  <a:lnTo>
                    <a:pt x="0" y="159156"/>
                  </a:lnTo>
                  <a:lnTo>
                    <a:pt x="8114" y="209459"/>
                  </a:lnTo>
                  <a:lnTo>
                    <a:pt x="30708" y="253146"/>
                  </a:lnTo>
                  <a:lnTo>
                    <a:pt x="65161" y="287595"/>
                  </a:lnTo>
                  <a:lnTo>
                    <a:pt x="108851" y="310187"/>
                  </a:lnTo>
                  <a:lnTo>
                    <a:pt x="159156" y="318300"/>
                  </a:lnTo>
                  <a:lnTo>
                    <a:pt x="209459" y="310187"/>
                  </a:lnTo>
                  <a:lnTo>
                    <a:pt x="253146" y="287595"/>
                  </a:lnTo>
                  <a:lnTo>
                    <a:pt x="287595" y="253146"/>
                  </a:lnTo>
                  <a:lnTo>
                    <a:pt x="310187" y="209459"/>
                  </a:lnTo>
                  <a:lnTo>
                    <a:pt x="318300" y="159156"/>
                  </a:lnTo>
                  <a:lnTo>
                    <a:pt x="310187" y="108846"/>
                  </a:lnTo>
                  <a:lnTo>
                    <a:pt x="287595" y="65156"/>
                  </a:lnTo>
                  <a:lnTo>
                    <a:pt x="253146" y="30705"/>
                  </a:lnTo>
                  <a:lnTo>
                    <a:pt x="209459" y="8112"/>
                  </a:lnTo>
                  <a:lnTo>
                    <a:pt x="159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74021" y="2086991"/>
              <a:ext cx="181805" cy="21783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92326" y="2120112"/>
              <a:ext cx="41275" cy="81280"/>
            </a:xfrm>
            <a:custGeom>
              <a:avLst/>
              <a:gdLst/>
              <a:ahLst/>
              <a:cxnLst/>
              <a:rect l="l" t="t" r="r" b="b"/>
              <a:pathLst>
                <a:path w="41275" h="81280">
                  <a:moveTo>
                    <a:pt x="19964" y="0"/>
                  </a:moveTo>
                  <a:lnTo>
                    <a:pt x="11690" y="198"/>
                  </a:lnTo>
                  <a:lnTo>
                    <a:pt x="5400" y="3460"/>
                  </a:lnTo>
                  <a:lnTo>
                    <a:pt x="1401" y="9761"/>
                  </a:lnTo>
                  <a:lnTo>
                    <a:pt x="0" y="19075"/>
                  </a:lnTo>
                  <a:lnTo>
                    <a:pt x="269" y="31496"/>
                  </a:lnTo>
                  <a:lnTo>
                    <a:pt x="1444" y="46415"/>
                  </a:lnTo>
                  <a:lnTo>
                    <a:pt x="4071" y="63177"/>
                  </a:lnTo>
                  <a:lnTo>
                    <a:pt x="8699" y="81127"/>
                  </a:lnTo>
                  <a:lnTo>
                    <a:pt x="5482" y="28266"/>
                  </a:lnTo>
                  <a:lnTo>
                    <a:pt x="14292" y="6088"/>
                  </a:lnTo>
                  <a:lnTo>
                    <a:pt x="28100" y="2519"/>
                  </a:lnTo>
                  <a:lnTo>
                    <a:pt x="41084" y="5791"/>
                  </a:lnTo>
                  <a:lnTo>
                    <a:pt x="26644" y="977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rgbClr val="C900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14005" y="2095093"/>
              <a:ext cx="36195" cy="27940"/>
            </a:xfrm>
            <a:custGeom>
              <a:avLst/>
              <a:gdLst/>
              <a:ahLst/>
              <a:cxnLst/>
              <a:rect l="l" t="t" r="r" b="b"/>
              <a:pathLst>
                <a:path w="36195" h="27939">
                  <a:moveTo>
                    <a:pt x="28892" y="0"/>
                  </a:moveTo>
                  <a:lnTo>
                    <a:pt x="18352" y="3204"/>
                  </a:lnTo>
                  <a:lnTo>
                    <a:pt x="8902" y="12168"/>
                  </a:lnTo>
                  <a:lnTo>
                    <a:pt x="2224" y="21286"/>
                  </a:lnTo>
                  <a:lnTo>
                    <a:pt x="0" y="24955"/>
                  </a:lnTo>
                  <a:lnTo>
                    <a:pt x="3941" y="19135"/>
                  </a:lnTo>
                  <a:lnTo>
                    <a:pt x="9128" y="13317"/>
                  </a:lnTo>
                  <a:lnTo>
                    <a:pt x="15405" y="8587"/>
                  </a:lnTo>
                  <a:lnTo>
                    <a:pt x="22618" y="6032"/>
                  </a:lnTo>
                  <a:lnTo>
                    <a:pt x="26123" y="5778"/>
                  </a:lnTo>
                  <a:lnTo>
                    <a:pt x="26441" y="7975"/>
                  </a:lnTo>
                  <a:lnTo>
                    <a:pt x="24515" y="14261"/>
                  </a:lnTo>
                  <a:lnTo>
                    <a:pt x="18819" y="20296"/>
                  </a:lnTo>
                  <a:lnTo>
                    <a:pt x="12102" y="25075"/>
                  </a:lnTo>
                  <a:lnTo>
                    <a:pt x="7111" y="27597"/>
                  </a:lnTo>
                  <a:lnTo>
                    <a:pt x="13869" y="24347"/>
                  </a:lnTo>
                  <a:lnTo>
                    <a:pt x="21659" y="19973"/>
                  </a:lnTo>
                  <a:lnTo>
                    <a:pt x="28564" y="14995"/>
                  </a:lnTo>
                  <a:lnTo>
                    <a:pt x="32664" y="9931"/>
                  </a:lnTo>
                  <a:lnTo>
                    <a:pt x="35636" y="2781"/>
                  </a:lnTo>
                  <a:lnTo>
                    <a:pt x="33477" y="660"/>
                  </a:lnTo>
                  <a:lnTo>
                    <a:pt x="28892" y="0"/>
                  </a:lnTo>
                  <a:close/>
                </a:path>
              </a:pathLst>
            </a:custGeom>
            <a:solidFill>
              <a:srgbClr val="B91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06296" y="2150453"/>
              <a:ext cx="110739" cy="1456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18348" y="2234552"/>
              <a:ext cx="1113193" cy="2856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13394" y="3585235"/>
              <a:ext cx="132626" cy="1773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03120" y="3626142"/>
              <a:ext cx="673735" cy="118110"/>
            </a:xfrm>
            <a:custGeom>
              <a:avLst/>
              <a:gdLst/>
              <a:ahLst/>
              <a:cxnLst/>
              <a:rect l="l" t="t" r="r" b="b"/>
              <a:pathLst>
                <a:path w="673734" h="118110">
                  <a:moveTo>
                    <a:pt x="46062" y="14757"/>
                  </a:moveTo>
                  <a:lnTo>
                    <a:pt x="30403" y="14757"/>
                  </a:lnTo>
                  <a:lnTo>
                    <a:pt x="30403" y="90589"/>
                  </a:lnTo>
                  <a:lnTo>
                    <a:pt x="46062" y="90589"/>
                  </a:lnTo>
                  <a:lnTo>
                    <a:pt x="46062" y="14757"/>
                  </a:lnTo>
                  <a:close/>
                </a:path>
                <a:path w="673734" h="118110">
                  <a:moveTo>
                    <a:pt x="76466" y="0"/>
                  </a:moveTo>
                  <a:lnTo>
                    <a:pt x="0" y="0"/>
                  </a:lnTo>
                  <a:lnTo>
                    <a:pt x="0" y="14757"/>
                  </a:lnTo>
                  <a:lnTo>
                    <a:pt x="76466" y="14757"/>
                  </a:lnTo>
                  <a:lnTo>
                    <a:pt x="76466" y="0"/>
                  </a:lnTo>
                  <a:close/>
                </a:path>
                <a:path w="673734" h="118110">
                  <a:moveTo>
                    <a:pt x="101320" y="0"/>
                  </a:moveTo>
                  <a:lnTo>
                    <a:pt x="85661" y="0"/>
                  </a:lnTo>
                  <a:lnTo>
                    <a:pt x="85661" y="90589"/>
                  </a:lnTo>
                  <a:lnTo>
                    <a:pt x="156832" y="90589"/>
                  </a:lnTo>
                  <a:lnTo>
                    <a:pt x="156832" y="106502"/>
                  </a:lnTo>
                  <a:lnTo>
                    <a:pt x="171970" y="106502"/>
                  </a:lnTo>
                  <a:lnTo>
                    <a:pt x="171970" y="75831"/>
                  </a:lnTo>
                  <a:lnTo>
                    <a:pt x="101320" y="75831"/>
                  </a:lnTo>
                  <a:lnTo>
                    <a:pt x="101320" y="0"/>
                  </a:lnTo>
                  <a:close/>
                </a:path>
                <a:path w="673734" h="118110">
                  <a:moveTo>
                    <a:pt x="160972" y="0"/>
                  </a:moveTo>
                  <a:lnTo>
                    <a:pt x="145313" y="0"/>
                  </a:lnTo>
                  <a:lnTo>
                    <a:pt x="145313" y="75831"/>
                  </a:lnTo>
                  <a:lnTo>
                    <a:pt x="160972" y="75831"/>
                  </a:lnTo>
                  <a:lnTo>
                    <a:pt x="160972" y="0"/>
                  </a:lnTo>
                  <a:close/>
                </a:path>
                <a:path w="673734" h="118110">
                  <a:moveTo>
                    <a:pt x="263067" y="29248"/>
                  </a:moveTo>
                  <a:lnTo>
                    <a:pt x="239128" y="56680"/>
                  </a:lnTo>
                  <a:lnTo>
                    <a:pt x="239128" y="57467"/>
                  </a:lnTo>
                  <a:lnTo>
                    <a:pt x="263067" y="85674"/>
                  </a:lnTo>
                  <a:lnTo>
                    <a:pt x="273164" y="76352"/>
                  </a:lnTo>
                  <a:lnTo>
                    <a:pt x="256730" y="57200"/>
                  </a:lnTo>
                  <a:lnTo>
                    <a:pt x="273164" y="38176"/>
                  </a:lnTo>
                  <a:lnTo>
                    <a:pt x="263067" y="29248"/>
                  </a:lnTo>
                  <a:close/>
                </a:path>
                <a:path w="673734" h="118110">
                  <a:moveTo>
                    <a:pt x="290372" y="29248"/>
                  </a:moveTo>
                  <a:lnTo>
                    <a:pt x="266433" y="56680"/>
                  </a:lnTo>
                  <a:lnTo>
                    <a:pt x="266433" y="57467"/>
                  </a:lnTo>
                  <a:lnTo>
                    <a:pt x="290233" y="85674"/>
                  </a:lnTo>
                  <a:lnTo>
                    <a:pt x="300456" y="76352"/>
                  </a:lnTo>
                  <a:lnTo>
                    <a:pt x="284022" y="57200"/>
                  </a:lnTo>
                  <a:lnTo>
                    <a:pt x="300456" y="38176"/>
                  </a:lnTo>
                  <a:lnTo>
                    <a:pt x="290372" y="29248"/>
                  </a:lnTo>
                  <a:close/>
                </a:path>
                <a:path w="673734" h="118110">
                  <a:moveTo>
                    <a:pt x="406311" y="103136"/>
                  </a:moveTo>
                  <a:lnTo>
                    <a:pt x="400494" y="115697"/>
                  </a:lnTo>
                  <a:lnTo>
                    <a:pt x="403072" y="116979"/>
                  </a:lnTo>
                  <a:lnTo>
                    <a:pt x="406184" y="117627"/>
                  </a:lnTo>
                  <a:lnTo>
                    <a:pt x="415366" y="117627"/>
                  </a:lnTo>
                  <a:lnTo>
                    <a:pt x="420027" y="115557"/>
                  </a:lnTo>
                  <a:lnTo>
                    <a:pt x="424040" y="111417"/>
                  </a:lnTo>
                  <a:lnTo>
                    <a:pt x="427004" y="107605"/>
                  </a:lnTo>
                  <a:lnTo>
                    <a:pt x="429251" y="103911"/>
                  </a:lnTo>
                  <a:lnTo>
                    <a:pt x="408127" y="103911"/>
                  </a:lnTo>
                  <a:lnTo>
                    <a:pt x="407212" y="103657"/>
                  </a:lnTo>
                  <a:lnTo>
                    <a:pt x="406311" y="103136"/>
                  </a:lnTo>
                  <a:close/>
                </a:path>
                <a:path w="673734" h="118110">
                  <a:moveTo>
                    <a:pt x="406184" y="23291"/>
                  </a:moveTo>
                  <a:lnTo>
                    <a:pt x="389102" y="23291"/>
                  </a:lnTo>
                  <a:lnTo>
                    <a:pt x="422224" y="86575"/>
                  </a:lnTo>
                  <a:lnTo>
                    <a:pt x="419900" y="92659"/>
                  </a:lnTo>
                  <a:lnTo>
                    <a:pt x="416928" y="100164"/>
                  </a:lnTo>
                  <a:lnTo>
                    <a:pt x="413296" y="103911"/>
                  </a:lnTo>
                  <a:lnTo>
                    <a:pt x="429251" y="103911"/>
                  </a:lnTo>
                  <a:lnTo>
                    <a:pt x="430075" y="102555"/>
                  </a:lnTo>
                  <a:lnTo>
                    <a:pt x="433266" y="96243"/>
                  </a:lnTo>
                  <a:lnTo>
                    <a:pt x="436587" y="88645"/>
                  </a:lnTo>
                  <a:lnTo>
                    <a:pt x="444638" y="68719"/>
                  </a:lnTo>
                  <a:lnTo>
                    <a:pt x="429348" y="68719"/>
                  </a:lnTo>
                  <a:lnTo>
                    <a:pt x="406184" y="23291"/>
                  </a:lnTo>
                  <a:close/>
                </a:path>
                <a:path w="673734" h="118110">
                  <a:moveTo>
                    <a:pt x="357403" y="0"/>
                  </a:moveTo>
                  <a:lnTo>
                    <a:pt x="345490" y="0"/>
                  </a:lnTo>
                  <a:lnTo>
                    <a:pt x="305765" y="90589"/>
                  </a:lnTo>
                  <a:lnTo>
                    <a:pt x="321945" y="90589"/>
                  </a:lnTo>
                  <a:lnTo>
                    <a:pt x="330619" y="70535"/>
                  </a:lnTo>
                  <a:lnTo>
                    <a:pt x="388335" y="70535"/>
                  </a:lnTo>
                  <a:lnTo>
                    <a:pt x="382431" y="57073"/>
                  </a:lnTo>
                  <a:lnTo>
                    <a:pt x="336308" y="57073"/>
                  </a:lnTo>
                  <a:lnTo>
                    <a:pt x="351180" y="22644"/>
                  </a:lnTo>
                  <a:lnTo>
                    <a:pt x="367333" y="22644"/>
                  </a:lnTo>
                  <a:lnTo>
                    <a:pt x="357403" y="0"/>
                  </a:lnTo>
                  <a:close/>
                </a:path>
                <a:path w="673734" h="118110">
                  <a:moveTo>
                    <a:pt x="388335" y="70535"/>
                  </a:moveTo>
                  <a:lnTo>
                    <a:pt x="371894" y="70535"/>
                  </a:lnTo>
                  <a:lnTo>
                    <a:pt x="380695" y="90589"/>
                  </a:lnTo>
                  <a:lnTo>
                    <a:pt x="397128" y="90589"/>
                  </a:lnTo>
                  <a:lnTo>
                    <a:pt x="388335" y="70535"/>
                  </a:lnTo>
                  <a:close/>
                </a:path>
                <a:path w="673734" h="118110">
                  <a:moveTo>
                    <a:pt x="462991" y="23291"/>
                  </a:moveTo>
                  <a:lnTo>
                    <a:pt x="447205" y="23291"/>
                  </a:lnTo>
                  <a:lnTo>
                    <a:pt x="429348" y="68719"/>
                  </a:lnTo>
                  <a:lnTo>
                    <a:pt x="444638" y="68719"/>
                  </a:lnTo>
                  <a:lnTo>
                    <a:pt x="462991" y="23291"/>
                  </a:lnTo>
                  <a:close/>
                </a:path>
                <a:path w="673734" h="118110">
                  <a:moveTo>
                    <a:pt x="367333" y="22644"/>
                  </a:moveTo>
                  <a:lnTo>
                    <a:pt x="351180" y="22644"/>
                  </a:lnTo>
                  <a:lnTo>
                    <a:pt x="366064" y="57073"/>
                  </a:lnTo>
                  <a:lnTo>
                    <a:pt x="382431" y="57073"/>
                  </a:lnTo>
                  <a:lnTo>
                    <a:pt x="367333" y="22644"/>
                  </a:lnTo>
                  <a:close/>
                </a:path>
                <a:path w="673734" h="118110">
                  <a:moveTo>
                    <a:pt x="483311" y="23291"/>
                  </a:moveTo>
                  <a:lnTo>
                    <a:pt x="468553" y="23291"/>
                  </a:lnTo>
                  <a:lnTo>
                    <a:pt x="468553" y="116471"/>
                  </a:lnTo>
                  <a:lnTo>
                    <a:pt x="483311" y="116471"/>
                  </a:lnTo>
                  <a:lnTo>
                    <a:pt x="483311" y="86182"/>
                  </a:lnTo>
                  <a:lnTo>
                    <a:pt x="519930" y="86182"/>
                  </a:lnTo>
                  <a:lnTo>
                    <a:pt x="520213" y="86024"/>
                  </a:lnTo>
                  <a:lnTo>
                    <a:pt x="525233" y="81534"/>
                  </a:lnTo>
                  <a:lnTo>
                    <a:pt x="527873" y="78041"/>
                  </a:lnTo>
                  <a:lnTo>
                    <a:pt x="491845" y="78041"/>
                  </a:lnTo>
                  <a:lnTo>
                    <a:pt x="486536" y="75323"/>
                  </a:lnTo>
                  <a:lnTo>
                    <a:pt x="483311" y="69748"/>
                  </a:lnTo>
                  <a:lnTo>
                    <a:pt x="483311" y="46456"/>
                  </a:lnTo>
                  <a:lnTo>
                    <a:pt x="486282" y="40119"/>
                  </a:lnTo>
                  <a:lnTo>
                    <a:pt x="492226" y="35458"/>
                  </a:lnTo>
                  <a:lnTo>
                    <a:pt x="528953" y="35458"/>
                  </a:lnTo>
                  <a:lnTo>
                    <a:pt x="525741" y="31191"/>
                  </a:lnTo>
                  <a:lnTo>
                    <a:pt x="523653" y="29375"/>
                  </a:lnTo>
                  <a:lnTo>
                    <a:pt x="483311" y="29375"/>
                  </a:lnTo>
                  <a:lnTo>
                    <a:pt x="483311" y="23291"/>
                  </a:lnTo>
                  <a:close/>
                </a:path>
                <a:path w="673734" h="118110">
                  <a:moveTo>
                    <a:pt x="519930" y="86182"/>
                  </a:moveTo>
                  <a:lnTo>
                    <a:pt x="483311" y="86182"/>
                  </a:lnTo>
                  <a:lnTo>
                    <a:pt x="486282" y="89941"/>
                  </a:lnTo>
                  <a:lnTo>
                    <a:pt x="492226" y="91757"/>
                  </a:lnTo>
                  <a:lnTo>
                    <a:pt x="500900" y="91757"/>
                  </a:lnTo>
                  <a:lnTo>
                    <a:pt x="508035" y="91124"/>
                  </a:lnTo>
                  <a:lnTo>
                    <a:pt x="514476" y="89217"/>
                  </a:lnTo>
                  <a:lnTo>
                    <a:pt x="519930" y="86182"/>
                  </a:lnTo>
                  <a:close/>
                </a:path>
                <a:path w="673734" h="118110">
                  <a:moveTo>
                    <a:pt x="528953" y="35458"/>
                  </a:moveTo>
                  <a:lnTo>
                    <a:pt x="500379" y="35458"/>
                  </a:lnTo>
                  <a:lnTo>
                    <a:pt x="508304" y="36922"/>
                  </a:lnTo>
                  <a:lnTo>
                    <a:pt x="514248" y="41154"/>
                  </a:lnTo>
                  <a:lnTo>
                    <a:pt x="517982" y="47909"/>
                  </a:lnTo>
                  <a:lnTo>
                    <a:pt x="519277" y="56946"/>
                  </a:lnTo>
                  <a:lnTo>
                    <a:pt x="517835" y="65536"/>
                  </a:lnTo>
                  <a:lnTo>
                    <a:pt x="513761" y="72199"/>
                  </a:lnTo>
                  <a:lnTo>
                    <a:pt x="507431" y="76509"/>
                  </a:lnTo>
                  <a:lnTo>
                    <a:pt x="499224" y="78041"/>
                  </a:lnTo>
                  <a:lnTo>
                    <a:pt x="527873" y="78041"/>
                  </a:lnTo>
                  <a:lnTo>
                    <a:pt x="529308" y="76143"/>
                  </a:lnTo>
                  <a:lnTo>
                    <a:pt x="532217" y="70061"/>
                  </a:lnTo>
                  <a:lnTo>
                    <a:pt x="533961" y="63276"/>
                  </a:lnTo>
                  <a:lnTo>
                    <a:pt x="534543" y="55778"/>
                  </a:lnTo>
                  <a:lnTo>
                    <a:pt x="533987" y="48568"/>
                  </a:lnTo>
                  <a:lnTo>
                    <a:pt x="532328" y="42075"/>
                  </a:lnTo>
                  <a:lnTo>
                    <a:pt x="529576" y="36286"/>
                  </a:lnTo>
                  <a:lnTo>
                    <a:pt x="528953" y="35458"/>
                  </a:lnTo>
                  <a:close/>
                </a:path>
                <a:path w="673734" h="118110">
                  <a:moveTo>
                    <a:pt x="501942" y="21742"/>
                  </a:moveTo>
                  <a:lnTo>
                    <a:pt x="494690" y="21742"/>
                  </a:lnTo>
                  <a:lnTo>
                    <a:pt x="487311" y="24333"/>
                  </a:lnTo>
                  <a:lnTo>
                    <a:pt x="483311" y="29375"/>
                  </a:lnTo>
                  <a:lnTo>
                    <a:pt x="523653" y="29375"/>
                  </a:lnTo>
                  <a:lnTo>
                    <a:pt x="520969" y="27041"/>
                  </a:lnTo>
                  <a:lnTo>
                    <a:pt x="515394" y="24090"/>
                  </a:lnTo>
                  <a:lnTo>
                    <a:pt x="509043" y="22327"/>
                  </a:lnTo>
                  <a:lnTo>
                    <a:pt x="501942" y="21742"/>
                  </a:lnTo>
                  <a:close/>
                </a:path>
                <a:path w="673734" h="118110">
                  <a:moveTo>
                    <a:pt x="577900" y="48793"/>
                  </a:moveTo>
                  <a:lnTo>
                    <a:pt x="572338" y="48793"/>
                  </a:lnTo>
                  <a:lnTo>
                    <a:pt x="559398" y="50109"/>
                  </a:lnTo>
                  <a:lnTo>
                    <a:pt x="549481" y="54081"/>
                  </a:lnTo>
                  <a:lnTo>
                    <a:pt x="543130" y="60746"/>
                  </a:lnTo>
                  <a:lnTo>
                    <a:pt x="540893" y="70142"/>
                  </a:lnTo>
                  <a:lnTo>
                    <a:pt x="542619" y="78917"/>
                  </a:lnTo>
                  <a:lnTo>
                    <a:pt x="547535" y="85605"/>
                  </a:lnTo>
                  <a:lnTo>
                    <a:pt x="555241" y="89867"/>
                  </a:lnTo>
                  <a:lnTo>
                    <a:pt x="565340" y="91363"/>
                  </a:lnTo>
                  <a:lnTo>
                    <a:pt x="574268" y="91363"/>
                  </a:lnTo>
                  <a:lnTo>
                    <a:pt x="581253" y="88645"/>
                  </a:lnTo>
                  <a:lnTo>
                    <a:pt x="586181" y="83210"/>
                  </a:lnTo>
                  <a:lnTo>
                    <a:pt x="600925" y="83210"/>
                  </a:lnTo>
                  <a:lnTo>
                    <a:pt x="600925" y="78549"/>
                  </a:lnTo>
                  <a:lnTo>
                    <a:pt x="560946" y="78549"/>
                  </a:lnTo>
                  <a:lnTo>
                    <a:pt x="556158" y="75323"/>
                  </a:lnTo>
                  <a:lnTo>
                    <a:pt x="556158" y="64058"/>
                  </a:lnTo>
                  <a:lnTo>
                    <a:pt x="562101" y="61087"/>
                  </a:lnTo>
                  <a:lnTo>
                    <a:pt x="600925" y="61087"/>
                  </a:lnTo>
                  <a:lnTo>
                    <a:pt x="600925" y="50596"/>
                  </a:lnTo>
                  <a:lnTo>
                    <a:pt x="586181" y="50596"/>
                  </a:lnTo>
                  <a:lnTo>
                    <a:pt x="582549" y="49441"/>
                  </a:lnTo>
                  <a:lnTo>
                    <a:pt x="577900" y="48793"/>
                  </a:lnTo>
                  <a:close/>
                </a:path>
                <a:path w="673734" h="118110">
                  <a:moveTo>
                    <a:pt x="600925" y="83210"/>
                  </a:moveTo>
                  <a:lnTo>
                    <a:pt x="586181" y="83210"/>
                  </a:lnTo>
                  <a:lnTo>
                    <a:pt x="586181" y="90589"/>
                  </a:lnTo>
                  <a:lnTo>
                    <a:pt x="600925" y="90589"/>
                  </a:lnTo>
                  <a:lnTo>
                    <a:pt x="600925" y="83210"/>
                  </a:lnTo>
                  <a:close/>
                </a:path>
                <a:path w="673734" h="118110">
                  <a:moveTo>
                    <a:pt x="600925" y="61087"/>
                  </a:moveTo>
                  <a:lnTo>
                    <a:pt x="578408" y="61087"/>
                  </a:lnTo>
                  <a:lnTo>
                    <a:pt x="582549" y="61734"/>
                  </a:lnTo>
                  <a:lnTo>
                    <a:pt x="586181" y="62890"/>
                  </a:lnTo>
                  <a:lnTo>
                    <a:pt x="586181" y="69367"/>
                  </a:lnTo>
                  <a:lnTo>
                    <a:pt x="582168" y="75450"/>
                  </a:lnTo>
                  <a:lnTo>
                    <a:pt x="576211" y="78549"/>
                  </a:lnTo>
                  <a:lnTo>
                    <a:pt x="600925" y="78549"/>
                  </a:lnTo>
                  <a:lnTo>
                    <a:pt x="600925" y="61087"/>
                  </a:lnTo>
                  <a:close/>
                </a:path>
                <a:path w="673734" h="118110">
                  <a:moveTo>
                    <a:pt x="597724" y="35458"/>
                  </a:moveTo>
                  <a:lnTo>
                    <a:pt x="582168" y="35458"/>
                  </a:lnTo>
                  <a:lnTo>
                    <a:pt x="586308" y="40386"/>
                  </a:lnTo>
                  <a:lnTo>
                    <a:pt x="586181" y="50596"/>
                  </a:lnTo>
                  <a:lnTo>
                    <a:pt x="600925" y="50596"/>
                  </a:lnTo>
                  <a:lnTo>
                    <a:pt x="600825" y="48793"/>
                  </a:lnTo>
                  <a:lnTo>
                    <a:pt x="599095" y="37687"/>
                  </a:lnTo>
                  <a:lnTo>
                    <a:pt x="597724" y="35458"/>
                  </a:lnTo>
                  <a:close/>
                </a:path>
                <a:path w="673734" h="118110">
                  <a:moveTo>
                    <a:pt x="573366" y="21742"/>
                  </a:moveTo>
                  <a:lnTo>
                    <a:pt x="565210" y="22426"/>
                  </a:lnTo>
                  <a:lnTo>
                    <a:pt x="557515" y="24398"/>
                  </a:lnTo>
                  <a:lnTo>
                    <a:pt x="550694" y="27534"/>
                  </a:lnTo>
                  <a:lnTo>
                    <a:pt x="545160" y="31711"/>
                  </a:lnTo>
                  <a:lnTo>
                    <a:pt x="552399" y="42583"/>
                  </a:lnTo>
                  <a:lnTo>
                    <a:pt x="558622" y="37795"/>
                  </a:lnTo>
                  <a:lnTo>
                    <a:pt x="565086" y="35458"/>
                  </a:lnTo>
                  <a:lnTo>
                    <a:pt x="597724" y="35458"/>
                  </a:lnTo>
                  <a:lnTo>
                    <a:pt x="593747" y="28990"/>
                  </a:lnTo>
                  <a:lnTo>
                    <a:pt x="585098" y="23595"/>
                  </a:lnTo>
                  <a:lnTo>
                    <a:pt x="573366" y="21742"/>
                  </a:lnTo>
                  <a:close/>
                </a:path>
                <a:path w="673734" h="118110">
                  <a:moveTo>
                    <a:pt x="622274" y="29248"/>
                  </a:moveTo>
                  <a:lnTo>
                    <a:pt x="612317" y="38176"/>
                  </a:lnTo>
                  <a:lnTo>
                    <a:pt x="628751" y="57200"/>
                  </a:lnTo>
                  <a:lnTo>
                    <a:pt x="612317" y="76352"/>
                  </a:lnTo>
                  <a:lnTo>
                    <a:pt x="622414" y="85674"/>
                  </a:lnTo>
                  <a:lnTo>
                    <a:pt x="646341" y="57467"/>
                  </a:lnTo>
                  <a:lnTo>
                    <a:pt x="646341" y="56680"/>
                  </a:lnTo>
                  <a:lnTo>
                    <a:pt x="622274" y="29248"/>
                  </a:lnTo>
                  <a:close/>
                </a:path>
                <a:path w="673734" h="118110">
                  <a:moveTo>
                    <a:pt x="649579" y="29248"/>
                  </a:moveTo>
                  <a:lnTo>
                    <a:pt x="639622" y="38176"/>
                  </a:lnTo>
                  <a:lnTo>
                    <a:pt x="656056" y="57200"/>
                  </a:lnTo>
                  <a:lnTo>
                    <a:pt x="639483" y="76352"/>
                  </a:lnTo>
                  <a:lnTo>
                    <a:pt x="649706" y="85674"/>
                  </a:lnTo>
                  <a:lnTo>
                    <a:pt x="673519" y="57467"/>
                  </a:lnTo>
                  <a:lnTo>
                    <a:pt x="673519" y="56680"/>
                  </a:lnTo>
                  <a:lnTo>
                    <a:pt x="649579" y="29248"/>
                  </a:lnTo>
                  <a:close/>
                </a:path>
              </a:pathLst>
            </a:custGeom>
            <a:solidFill>
              <a:srgbClr val="331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95790" y="2810992"/>
              <a:ext cx="132626" cy="1773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155408" y="2965792"/>
            <a:ext cx="153352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-55" dirty="0">
                <a:solidFill>
                  <a:srgbClr val="2A0953"/>
                </a:solidFill>
                <a:latin typeface="Arial"/>
                <a:cs typeface="Arial"/>
              </a:rPr>
              <a:t>ЦЕНТРАЛЬНЫЙ</a:t>
            </a:r>
            <a:r>
              <a:rPr sz="1300" spc="-1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0953"/>
                </a:solidFill>
                <a:latin typeface="Arial"/>
                <a:cs typeface="Arial"/>
              </a:rPr>
              <a:t>Р-Н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829499" y="265671"/>
            <a:ext cx="3898545" cy="6390909"/>
            <a:chOff x="7829499" y="265671"/>
            <a:chExt cx="3898545" cy="6390909"/>
          </a:xfrm>
        </p:grpSpPr>
        <p:sp>
          <p:nvSpPr>
            <p:cNvPr id="31" name="object 31"/>
            <p:cNvSpPr/>
            <p:nvPr/>
          </p:nvSpPr>
          <p:spPr>
            <a:xfrm>
              <a:off x="11154004" y="265671"/>
              <a:ext cx="574040" cy="334010"/>
            </a:xfrm>
            <a:custGeom>
              <a:avLst/>
              <a:gdLst/>
              <a:ahLst/>
              <a:cxnLst/>
              <a:rect l="l" t="t" r="r" b="b"/>
              <a:pathLst>
                <a:path w="574040" h="334009">
                  <a:moveTo>
                    <a:pt x="109753" y="268401"/>
                  </a:moveTo>
                  <a:lnTo>
                    <a:pt x="95732" y="268401"/>
                  </a:lnTo>
                  <a:lnTo>
                    <a:pt x="95732" y="288658"/>
                  </a:lnTo>
                  <a:lnTo>
                    <a:pt x="88290" y="288658"/>
                  </a:lnTo>
                  <a:lnTo>
                    <a:pt x="88290" y="268401"/>
                  </a:lnTo>
                  <a:lnTo>
                    <a:pt x="74282" y="268401"/>
                  </a:lnTo>
                  <a:lnTo>
                    <a:pt x="74282" y="323037"/>
                  </a:lnTo>
                  <a:lnTo>
                    <a:pt x="88290" y="323037"/>
                  </a:lnTo>
                  <a:lnTo>
                    <a:pt x="88290" y="296951"/>
                  </a:lnTo>
                  <a:lnTo>
                    <a:pt x="95732" y="296951"/>
                  </a:lnTo>
                  <a:lnTo>
                    <a:pt x="95732" y="323037"/>
                  </a:lnTo>
                  <a:lnTo>
                    <a:pt x="109753" y="323037"/>
                  </a:lnTo>
                  <a:lnTo>
                    <a:pt x="109753" y="296951"/>
                  </a:lnTo>
                  <a:lnTo>
                    <a:pt x="109753" y="288658"/>
                  </a:lnTo>
                  <a:lnTo>
                    <a:pt x="109753" y="268401"/>
                  </a:lnTo>
                  <a:close/>
                </a:path>
                <a:path w="574040" h="334009">
                  <a:moveTo>
                    <a:pt x="142519" y="268401"/>
                  </a:moveTo>
                  <a:lnTo>
                    <a:pt x="113461" y="268401"/>
                  </a:lnTo>
                  <a:lnTo>
                    <a:pt x="113461" y="323037"/>
                  </a:lnTo>
                  <a:lnTo>
                    <a:pt x="142519" y="323037"/>
                  </a:lnTo>
                  <a:lnTo>
                    <a:pt x="142519" y="314756"/>
                  </a:lnTo>
                  <a:lnTo>
                    <a:pt x="127482" y="314756"/>
                  </a:lnTo>
                  <a:lnTo>
                    <a:pt x="127482" y="296951"/>
                  </a:lnTo>
                  <a:lnTo>
                    <a:pt x="142011" y="296951"/>
                  </a:lnTo>
                  <a:lnTo>
                    <a:pt x="142011" y="288658"/>
                  </a:lnTo>
                  <a:lnTo>
                    <a:pt x="127482" y="288658"/>
                  </a:lnTo>
                  <a:lnTo>
                    <a:pt x="127482" y="276682"/>
                  </a:lnTo>
                  <a:lnTo>
                    <a:pt x="142519" y="276682"/>
                  </a:lnTo>
                  <a:lnTo>
                    <a:pt x="142519" y="268401"/>
                  </a:lnTo>
                  <a:close/>
                </a:path>
                <a:path w="574040" h="334009">
                  <a:moveTo>
                    <a:pt x="184746" y="314756"/>
                  </a:moveTo>
                  <a:lnTo>
                    <a:pt x="181876" y="314756"/>
                  </a:lnTo>
                  <a:lnTo>
                    <a:pt x="181876" y="276682"/>
                  </a:lnTo>
                  <a:lnTo>
                    <a:pt x="181876" y="268401"/>
                  </a:lnTo>
                  <a:lnTo>
                    <a:pt x="167855" y="268401"/>
                  </a:lnTo>
                  <a:lnTo>
                    <a:pt x="167855" y="276682"/>
                  </a:lnTo>
                  <a:lnTo>
                    <a:pt x="167855" y="314756"/>
                  </a:lnTo>
                  <a:lnTo>
                    <a:pt x="158483" y="314756"/>
                  </a:lnTo>
                  <a:lnTo>
                    <a:pt x="161010" y="308229"/>
                  </a:lnTo>
                  <a:lnTo>
                    <a:pt x="161531" y="301701"/>
                  </a:lnTo>
                  <a:lnTo>
                    <a:pt x="161607" y="276682"/>
                  </a:lnTo>
                  <a:lnTo>
                    <a:pt x="167855" y="276682"/>
                  </a:lnTo>
                  <a:lnTo>
                    <a:pt x="167855" y="268401"/>
                  </a:lnTo>
                  <a:lnTo>
                    <a:pt x="149783" y="268401"/>
                  </a:lnTo>
                  <a:lnTo>
                    <a:pt x="149783" y="301701"/>
                  </a:lnTo>
                  <a:lnTo>
                    <a:pt x="149186" y="307848"/>
                  </a:lnTo>
                  <a:lnTo>
                    <a:pt x="146913" y="314756"/>
                  </a:lnTo>
                  <a:lnTo>
                    <a:pt x="144043" y="314756"/>
                  </a:lnTo>
                  <a:lnTo>
                    <a:pt x="144043" y="333552"/>
                  </a:lnTo>
                  <a:lnTo>
                    <a:pt x="157137" y="333552"/>
                  </a:lnTo>
                  <a:lnTo>
                    <a:pt x="157137" y="323037"/>
                  </a:lnTo>
                  <a:lnTo>
                    <a:pt x="171653" y="323037"/>
                  </a:lnTo>
                  <a:lnTo>
                    <a:pt x="171653" y="333552"/>
                  </a:lnTo>
                  <a:lnTo>
                    <a:pt x="184746" y="333552"/>
                  </a:lnTo>
                  <a:lnTo>
                    <a:pt x="184746" y="323037"/>
                  </a:lnTo>
                  <a:lnTo>
                    <a:pt x="184746" y="314756"/>
                  </a:lnTo>
                  <a:close/>
                </a:path>
                <a:path w="574040" h="334009">
                  <a:moveTo>
                    <a:pt x="223088" y="268554"/>
                  </a:moveTo>
                  <a:lnTo>
                    <a:pt x="213715" y="268401"/>
                  </a:lnTo>
                  <a:lnTo>
                    <a:pt x="209067" y="268401"/>
                  </a:lnTo>
                  <a:lnTo>
                    <a:pt x="209067" y="277533"/>
                  </a:lnTo>
                  <a:lnTo>
                    <a:pt x="209067" y="289267"/>
                  </a:lnTo>
                  <a:lnTo>
                    <a:pt x="209067" y="298488"/>
                  </a:lnTo>
                  <a:lnTo>
                    <a:pt x="209067" y="314299"/>
                  </a:lnTo>
                  <a:lnTo>
                    <a:pt x="208064" y="315214"/>
                  </a:lnTo>
                  <a:lnTo>
                    <a:pt x="201637" y="315214"/>
                  </a:lnTo>
                  <a:lnTo>
                    <a:pt x="201637" y="298411"/>
                  </a:lnTo>
                  <a:lnTo>
                    <a:pt x="207556" y="298411"/>
                  </a:lnTo>
                  <a:lnTo>
                    <a:pt x="209067" y="298488"/>
                  </a:lnTo>
                  <a:lnTo>
                    <a:pt x="209067" y="289267"/>
                  </a:lnTo>
                  <a:lnTo>
                    <a:pt x="208229" y="290576"/>
                  </a:lnTo>
                  <a:lnTo>
                    <a:pt x="201637" y="290576"/>
                  </a:lnTo>
                  <a:lnTo>
                    <a:pt x="201637" y="276225"/>
                  </a:lnTo>
                  <a:lnTo>
                    <a:pt x="208064" y="276225"/>
                  </a:lnTo>
                  <a:lnTo>
                    <a:pt x="209067" y="277533"/>
                  </a:lnTo>
                  <a:lnTo>
                    <a:pt x="209067" y="268401"/>
                  </a:lnTo>
                  <a:lnTo>
                    <a:pt x="187617" y="268401"/>
                  </a:lnTo>
                  <a:lnTo>
                    <a:pt x="187617" y="323037"/>
                  </a:lnTo>
                  <a:lnTo>
                    <a:pt x="201815" y="323037"/>
                  </a:lnTo>
                  <a:lnTo>
                    <a:pt x="211404" y="322719"/>
                  </a:lnTo>
                  <a:lnTo>
                    <a:pt x="218020" y="320890"/>
                  </a:lnTo>
                  <a:lnTo>
                    <a:pt x="221843" y="316242"/>
                  </a:lnTo>
                  <a:lnTo>
                    <a:pt x="221996" y="315214"/>
                  </a:lnTo>
                  <a:lnTo>
                    <a:pt x="223088" y="307454"/>
                  </a:lnTo>
                  <a:lnTo>
                    <a:pt x="223088" y="300405"/>
                  </a:lnTo>
                  <a:lnTo>
                    <a:pt x="222745" y="298411"/>
                  </a:lnTo>
                  <a:lnTo>
                    <a:pt x="222084" y="294424"/>
                  </a:lnTo>
                  <a:lnTo>
                    <a:pt x="213131" y="294424"/>
                  </a:lnTo>
                  <a:lnTo>
                    <a:pt x="213131" y="293878"/>
                  </a:lnTo>
                  <a:lnTo>
                    <a:pt x="221145" y="293192"/>
                  </a:lnTo>
                  <a:lnTo>
                    <a:pt x="222072" y="290576"/>
                  </a:lnTo>
                  <a:lnTo>
                    <a:pt x="223088" y="287743"/>
                  </a:lnTo>
                  <a:lnTo>
                    <a:pt x="223088" y="276225"/>
                  </a:lnTo>
                  <a:lnTo>
                    <a:pt x="223088" y="268554"/>
                  </a:lnTo>
                  <a:close/>
                </a:path>
                <a:path w="574040" h="334009">
                  <a:moveTo>
                    <a:pt x="263042" y="268401"/>
                  </a:moveTo>
                  <a:lnTo>
                    <a:pt x="249199" y="268401"/>
                  </a:lnTo>
                  <a:lnTo>
                    <a:pt x="239560" y="299554"/>
                  </a:lnTo>
                  <a:lnTo>
                    <a:pt x="239471" y="268401"/>
                  </a:lnTo>
                  <a:lnTo>
                    <a:pt x="226809" y="268401"/>
                  </a:lnTo>
                  <a:lnTo>
                    <a:pt x="226809" y="323037"/>
                  </a:lnTo>
                  <a:lnTo>
                    <a:pt x="240499" y="323037"/>
                  </a:lnTo>
                  <a:lnTo>
                    <a:pt x="247802" y="299554"/>
                  </a:lnTo>
                  <a:lnTo>
                    <a:pt x="250291" y="291579"/>
                  </a:lnTo>
                  <a:lnTo>
                    <a:pt x="250380" y="323037"/>
                  </a:lnTo>
                  <a:lnTo>
                    <a:pt x="263042" y="323037"/>
                  </a:lnTo>
                  <a:lnTo>
                    <a:pt x="263042" y="291579"/>
                  </a:lnTo>
                  <a:lnTo>
                    <a:pt x="263042" y="268401"/>
                  </a:lnTo>
                  <a:close/>
                </a:path>
                <a:path w="574040" h="334009">
                  <a:moveTo>
                    <a:pt x="324688" y="323037"/>
                  </a:moveTo>
                  <a:lnTo>
                    <a:pt x="316115" y="295338"/>
                  </a:lnTo>
                  <a:lnTo>
                    <a:pt x="315455" y="293192"/>
                  </a:lnTo>
                  <a:lnTo>
                    <a:pt x="315239" y="292493"/>
                  </a:lnTo>
                  <a:lnTo>
                    <a:pt x="324612" y="268401"/>
                  </a:lnTo>
                  <a:lnTo>
                    <a:pt x="311264" y="268401"/>
                  </a:lnTo>
                  <a:lnTo>
                    <a:pt x="302399" y="293192"/>
                  </a:lnTo>
                  <a:lnTo>
                    <a:pt x="302234" y="293192"/>
                  </a:lnTo>
                  <a:lnTo>
                    <a:pt x="302234" y="268401"/>
                  </a:lnTo>
                  <a:lnTo>
                    <a:pt x="288201" y="268401"/>
                  </a:lnTo>
                  <a:lnTo>
                    <a:pt x="288201" y="293192"/>
                  </a:lnTo>
                  <a:lnTo>
                    <a:pt x="288036" y="293192"/>
                  </a:lnTo>
                  <a:lnTo>
                    <a:pt x="279171" y="268401"/>
                  </a:lnTo>
                  <a:lnTo>
                    <a:pt x="265823" y="268401"/>
                  </a:lnTo>
                  <a:lnTo>
                    <a:pt x="275196" y="292493"/>
                  </a:lnTo>
                  <a:lnTo>
                    <a:pt x="265747" y="323037"/>
                  </a:lnTo>
                  <a:lnTo>
                    <a:pt x="279603" y="323037"/>
                  </a:lnTo>
                  <a:lnTo>
                    <a:pt x="288036" y="295338"/>
                  </a:lnTo>
                  <a:lnTo>
                    <a:pt x="288201" y="295338"/>
                  </a:lnTo>
                  <a:lnTo>
                    <a:pt x="288201" y="323037"/>
                  </a:lnTo>
                  <a:lnTo>
                    <a:pt x="302234" y="323037"/>
                  </a:lnTo>
                  <a:lnTo>
                    <a:pt x="302234" y="295338"/>
                  </a:lnTo>
                  <a:lnTo>
                    <a:pt x="302399" y="295338"/>
                  </a:lnTo>
                  <a:lnTo>
                    <a:pt x="310845" y="323037"/>
                  </a:lnTo>
                  <a:lnTo>
                    <a:pt x="324688" y="323037"/>
                  </a:lnTo>
                  <a:close/>
                </a:path>
                <a:path w="574040" h="334009">
                  <a:moveTo>
                    <a:pt x="363626" y="268401"/>
                  </a:moveTo>
                  <a:lnTo>
                    <a:pt x="349783" y="268401"/>
                  </a:lnTo>
                  <a:lnTo>
                    <a:pt x="340144" y="299554"/>
                  </a:lnTo>
                  <a:lnTo>
                    <a:pt x="340067" y="268401"/>
                  </a:lnTo>
                  <a:lnTo>
                    <a:pt x="327393" y="268401"/>
                  </a:lnTo>
                  <a:lnTo>
                    <a:pt x="327393" y="323037"/>
                  </a:lnTo>
                  <a:lnTo>
                    <a:pt x="341083" y="323037"/>
                  </a:lnTo>
                  <a:lnTo>
                    <a:pt x="348386" y="299554"/>
                  </a:lnTo>
                  <a:lnTo>
                    <a:pt x="350875" y="291579"/>
                  </a:lnTo>
                  <a:lnTo>
                    <a:pt x="350964" y="323037"/>
                  </a:lnTo>
                  <a:lnTo>
                    <a:pt x="363626" y="323037"/>
                  </a:lnTo>
                  <a:lnTo>
                    <a:pt x="363626" y="291579"/>
                  </a:lnTo>
                  <a:lnTo>
                    <a:pt x="363626" y="268401"/>
                  </a:lnTo>
                  <a:close/>
                </a:path>
                <a:path w="574040" h="334009">
                  <a:moveTo>
                    <a:pt x="420128" y="268401"/>
                  </a:moveTo>
                  <a:lnTo>
                    <a:pt x="399948" y="268401"/>
                  </a:lnTo>
                  <a:lnTo>
                    <a:pt x="394042" y="307225"/>
                  </a:lnTo>
                  <a:lnTo>
                    <a:pt x="393865" y="307225"/>
                  </a:lnTo>
                  <a:lnTo>
                    <a:pt x="389153" y="276377"/>
                  </a:lnTo>
                  <a:lnTo>
                    <a:pt x="387946" y="268401"/>
                  </a:lnTo>
                  <a:lnTo>
                    <a:pt x="367347" y="268401"/>
                  </a:lnTo>
                  <a:lnTo>
                    <a:pt x="367347" y="323037"/>
                  </a:lnTo>
                  <a:lnTo>
                    <a:pt x="378574" y="323037"/>
                  </a:lnTo>
                  <a:lnTo>
                    <a:pt x="378574" y="276377"/>
                  </a:lnTo>
                  <a:lnTo>
                    <a:pt x="378752" y="276377"/>
                  </a:lnTo>
                  <a:lnTo>
                    <a:pt x="386854" y="323037"/>
                  </a:lnTo>
                  <a:lnTo>
                    <a:pt x="399186" y="323037"/>
                  </a:lnTo>
                  <a:lnTo>
                    <a:pt x="401929" y="307225"/>
                  </a:lnTo>
                  <a:lnTo>
                    <a:pt x="407289" y="276377"/>
                  </a:lnTo>
                  <a:lnTo>
                    <a:pt x="407466" y="276377"/>
                  </a:lnTo>
                  <a:lnTo>
                    <a:pt x="407466" y="323037"/>
                  </a:lnTo>
                  <a:lnTo>
                    <a:pt x="420128" y="323037"/>
                  </a:lnTo>
                  <a:lnTo>
                    <a:pt x="420128" y="276377"/>
                  </a:lnTo>
                  <a:lnTo>
                    <a:pt x="420128" y="268401"/>
                  </a:lnTo>
                  <a:close/>
                </a:path>
                <a:path w="574040" h="334009">
                  <a:moveTo>
                    <a:pt x="426453" y="304"/>
                  </a:moveTo>
                  <a:lnTo>
                    <a:pt x="384568" y="0"/>
                  </a:lnTo>
                  <a:lnTo>
                    <a:pt x="384378" y="42887"/>
                  </a:lnTo>
                  <a:lnTo>
                    <a:pt x="392391" y="35534"/>
                  </a:lnTo>
                  <a:lnTo>
                    <a:pt x="406323" y="21945"/>
                  </a:lnTo>
                  <a:lnTo>
                    <a:pt x="419811" y="8178"/>
                  </a:lnTo>
                  <a:lnTo>
                    <a:pt x="426453" y="304"/>
                  </a:lnTo>
                  <a:close/>
                </a:path>
                <a:path w="574040" h="334009">
                  <a:moveTo>
                    <a:pt x="459320" y="270776"/>
                  </a:moveTo>
                  <a:lnTo>
                    <a:pt x="450875" y="267322"/>
                  </a:lnTo>
                  <a:lnTo>
                    <a:pt x="445300" y="267322"/>
                  </a:lnTo>
                  <a:lnTo>
                    <a:pt x="445300" y="278142"/>
                  </a:lnTo>
                  <a:lnTo>
                    <a:pt x="445300" y="313296"/>
                  </a:lnTo>
                  <a:lnTo>
                    <a:pt x="444538" y="315366"/>
                  </a:lnTo>
                  <a:lnTo>
                    <a:pt x="438632" y="315366"/>
                  </a:lnTo>
                  <a:lnTo>
                    <a:pt x="437870" y="313296"/>
                  </a:lnTo>
                  <a:lnTo>
                    <a:pt x="437870" y="278142"/>
                  </a:lnTo>
                  <a:lnTo>
                    <a:pt x="438632" y="276072"/>
                  </a:lnTo>
                  <a:lnTo>
                    <a:pt x="444538" y="276072"/>
                  </a:lnTo>
                  <a:lnTo>
                    <a:pt x="445300" y="278142"/>
                  </a:lnTo>
                  <a:lnTo>
                    <a:pt x="445300" y="267322"/>
                  </a:lnTo>
                  <a:lnTo>
                    <a:pt x="432295" y="267322"/>
                  </a:lnTo>
                  <a:lnTo>
                    <a:pt x="423849" y="270776"/>
                  </a:lnTo>
                  <a:lnTo>
                    <a:pt x="423849" y="320662"/>
                  </a:lnTo>
                  <a:lnTo>
                    <a:pt x="432295" y="324116"/>
                  </a:lnTo>
                  <a:lnTo>
                    <a:pt x="450875" y="324116"/>
                  </a:lnTo>
                  <a:lnTo>
                    <a:pt x="459320" y="320662"/>
                  </a:lnTo>
                  <a:lnTo>
                    <a:pt x="459320" y="315366"/>
                  </a:lnTo>
                  <a:lnTo>
                    <a:pt x="459320" y="276072"/>
                  </a:lnTo>
                  <a:lnTo>
                    <a:pt x="459320" y="270776"/>
                  </a:lnTo>
                  <a:close/>
                </a:path>
                <a:path w="574040" h="334009">
                  <a:moveTo>
                    <a:pt x="498513" y="270090"/>
                  </a:moveTo>
                  <a:lnTo>
                    <a:pt x="490905" y="267322"/>
                  </a:lnTo>
                  <a:lnTo>
                    <a:pt x="471398" y="267322"/>
                  </a:lnTo>
                  <a:lnTo>
                    <a:pt x="463042" y="270776"/>
                  </a:lnTo>
                  <a:lnTo>
                    <a:pt x="463042" y="320662"/>
                  </a:lnTo>
                  <a:lnTo>
                    <a:pt x="471398" y="324116"/>
                  </a:lnTo>
                  <a:lnTo>
                    <a:pt x="492506" y="324116"/>
                  </a:lnTo>
                  <a:lnTo>
                    <a:pt x="498513" y="319201"/>
                  </a:lnTo>
                  <a:lnTo>
                    <a:pt x="498513" y="315366"/>
                  </a:lnTo>
                  <a:lnTo>
                    <a:pt x="498513" y="301777"/>
                  </a:lnTo>
                  <a:lnTo>
                    <a:pt x="484492" y="301777"/>
                  </a:lnTo>
                  <a:lnTo>
                    <a:pt x="484492" y="313296"/>
                  </a:lnTo>
                  <a:lnTo>
                    <a:pt x="483730" y="315366"/>
                  </a:lnTo>
                  <a:lnTo>
                    <a:pt x="477824" y="315366"/>
                  </a:lnTo>
                  <a:lnTo>
                    <a:pt x="477050" y="313296"/>
                  </a:lnTo>
                  <a:lnTo>
                    <a:pt x="477050" y="278142"/>
                  </a:lnTo>
                  <a:lnTo>
                    <a:pt x="477824" y="276072"/>
                  </a:lnTo>
                  <a:lnTo>
                    <a:pt x="483730" y="276072"/>
                  </a:lnTo>
                  <a:lnTo>
                    <a:pt x="484492" y="278142"/>
                  </a:lnTo>
                  <a:lnTo>
                    <a:pt x="484492" y="287896"/>
                  </a:lnTo>
                  <a:lnTo>
                    <a:pt x="498513" y="287896"/>
                  </a:lnTo>
                  <a:lnTo>
                    <a:pt x="498513" y="276072"/>
                  </a:lnTo>
                  <a:lnTo>
                    <a:pt x="498513" y="270090"/>
                  </a:lnTo>
                  <a:close/>
                </a:path>
                <a:path w="574040" h="334009">
                  <a:moveTo>
                    <a:pt x="535165" y="268401"/>
                  </a:moveTo>
                  <a:lnTo>
                    <a:pt x="501548" y="268401"/>
                  </a:lnTo>
                  <a:lnTo>
                    <a:pt x="501548" y="276682"/>
                  </a:lnTo>
                  <a:lnTo>
                    <a:pt x="511352" y="276682"/>
                  </a:lnTo>
                  <a:lnTo>
                    <a:pt x="511352" y="323037"/>
                  </a:lnTo>
                  <a:lnTo>
                    <a:pt x="525373" y="323037"/>
                  </a:lnTo>
                  <a:lnTo>
                    <a:pt x="525373" y="276682"/>
                  </a:lnTo>
                  <a:lnTo>
                    <a:pt x="535165" y="276682"/>
                  </a:lnTo>
                  <a:lnTo>
                    <a:pt x="535165" y="268401"/>
                  </a:lnTo>
                  <a:close/>
                </a:path>
                <a:path w="574040" h="334009">
                  <a:moveTo>
                    <a:pt x="568845" y="181330"/>
                  </a:moveTo>
                  <a:lnTo>
                    <a:pt x="552996" y="137706"/>
                  </a:lnTo>
                  <a:lnTo>
                    <a:pt x="515289" y="119316"/>
                  </a:lnTo>
                  <a:lnTo>
                    <a:pt x="488962" y="112737"/>
                  </a:lnTo>
                  <a:lnTo>
                    <a:pt x="474840" y="108724"/>
                  </a:lnTo>
                  <a:lnTo>
                    <a:pt x="465556" y="106095"/>
                  </a:lnTo>
                  <a:lnTo>
                    <a:pt x="449935" y="96977"/>
                  </a:lnTo>
                  <a:lnTo>
                    <a:pt x="446062" y="89560"/>
                  </a:lnTo>
                  <a:lnTo>
                    <a:pt x="446354" y="81838"/>
                  </a:lnTo>
                  <a:lnTo>
                    <a:pt x="469722" y="63792"/>
                  </a:lnTo>
                  <a:lnTo>
                    <a:pt x="478764" y="63804"/>
                  </a:lnTo>
                  <a:lnTo>
                    <a:pt x="501738" y="92684"/>
                  </a:lnTo>
                  <a:lnTo>
                    <a:pt x="561454" y="92913"/>
                  </a:lnTo>
                  <a:lnTo>
                    <a:pt x="539419" y="40690"/>
                  </a:lnTo>
                  <a:lnTo>
                    <a:pt x="481457" y="24803"/>
                  </a:lnTo>
                  <a:lnTo>
                    <a:pt x="454952" y="25882"/>
                  </a:lnTo>
                  <a:lnTo>
                    <a:pt x="406349" y="44284"/>
                  </a:lnTo>
                  <a:lnTo>
                    <a:pt x="387362" y="74409"/>
                  </a:lnTo>
                  <a:lnTo>
                    <a:pt x="385584" y="78371"/>
                  </a:lnTo>
                  <a:lnTo>
                    <a:pt x="381215" y="68516"/>
                  </a:lnTo>
                  <a:lnTo>
                    <a:pt x="380847" y="67449"/>
                  </a:lnTo>
                  <a:lnTo>
                    <a:pt x="380453" y="66281"/>
                  </a:lnTo>
                  <a:lnTo>
                    <a:pt x="379476" y="63461"/>
                  </a:lnTo>
                  <a:lnTo>
                    <a:pt x="376326" y="58127"/>
                  </a:lnTo>
                  <a:lnTo>
                    <a:pt x="367779" y="47396"/>
                  </a:lnTo>
                  <a:lnTo>
                    <a:pt x="342798" y="33121"/>
                  </a:lnTo>
                  <a:lnTo>
                    <a:pt x="310426" y="28295"/>
                  </a:lnTo>
                  <a:lnTo>
                    <a:pt x="310032" y="28232"/>
                  </a:lnTo>
                  <a:lnTo>
                    <a:pt x="307124" y="27800"/>
                  </a:lnTo>
                  <a:lnTo>
                    <a:pt x="269341" y="27495"/>
                  </a:lnTo>
                  <a:lnTo>
                    <a:pt x="238086" y="28232"/>
                  </a:lnTo>
                  <a:lnTo>
                    <a:pt x="141160" y="28079"/>
                  </a:lnTo>
                  <a:lnTo>
                    <a:pt x="91427" y="28295"/>
                  </a:lnTo>
                  <a:lnTo>
                    <a:pt x="66408" y="28219"/>
                  </a:lnTo>
                  <a:lnTo>
                    <a:pt x="41998" y="27495"/>
                  </a:lnTo>
                  <a:lnTo>
                    <a:pt x="21526" y="49060"/>
                  </a:lnTo>
                  <a:lnTo>
                    <a:pt x="15760" y="54229"/>
                  </a:lnTo>
                  <a:lnTo>
                    <a:pt x="9093" y="60007"/>
                  </a:lnTo>
                  <a:lnTo>
                    <a:pt x="3238" y="65722"/>
                  </a:lnTo>
                  <a:lnTo>
                    <a:pt x="0" y="70548"/>
                  </a:lnTo>
                  <a:lnTo>
                    <a:pt x="76301" y="70726"/>
                  </a:lnTo>
                  <a:lnTo>
                    <a:pt x="76238" y="242100"/>
                  </a:lnTo>
                  <a:lnTo>
                    <a:pt x="137045" y="242684"/>
                  </a:lnTo>
                  <a:lnTo>
                    <a:pt x="137363" y="71323"/>
                  </a:lnTo>
                  <a:lnTo>
                    <a:pt x="201930" y="71323"/>
                  </a:lnTo>
                  <a:lnTo>
                    <a:pt x="202209" y="242912"/>
                  </a:lnTo>
                  <a:lnTo>
                    <a:pt x="261264" y="243243"/>
                  </a:lnTo>
                  <a:lnTo>
                    <a:pt x="262483" y="229184"/>
                  </a:lnTo>
                  <a:lnTo>
                    <a:pt x="262369" y="199313"/>
                  </a:lnTo>
                  <a:lnTo>
                    <a:pt x="262178" y="186537"/>
                  </a:lnTo>
                  <a:lnTo>
                    <a:pt x="262242" y="173316"/>
                  </a:lnTo>
                  <a:lnTo>
                    <a:pt x="262331" y="165747"/>
                  </a:lnTo>
                  <a:lnTo>
                    <a:pt x="299402" y="165735"/>
                  </a:lnTo>
                  <a:lnTo>
                    <a:pt x="337439" y="162636"/>
                  </a:lnTo>
                  <a:lnTo>
                    <a:pt x="368985" y="146837"/>
                  </a:lnTo>
                  <a:lnTo>
                    <a:pt x="378675" y="125945"/>
                  </a:lnTo>
                  <a:lnTo>
                    <a:pt x="379310" y="124574"/>
                  </a:lnTo>
                  <a:lnTo>
                    <a:pt x="288391" y="124574"/>
                  </a:lnTo>
                  <a:lnTo>
                    <a:pt x="261607" y="124574"/>
                  </a:lnTo>
                  <a:lnTo>
                    <a:pt x="260819" y="125945"/>
                  </a:lnTo>
                  <a:lnTo>
                    <a:pt x="260286" y="119316"/>
                  </a:lnTo>
                  <a:lnTo>
                    <a:pt x="260159" y="116636"/>
                  </a:lnTo>
                  <a:lnTo>
                    <a:pt x="260032" y="81838"/>
                  </a:lnTo>
                  <a:lnTo>
                    <a:pt x="260096" y="71310"/>
                  </a:lnTo>
                  <a:lnTo>
                    <a:pt x="260121" y="70459"/>
                  </a:lnTo>
                  <a:lnTo>
                    <a:pt x="260426" y="70904"/>
                  </a:lnTo>
                  <a:lnTo>
                    <a:pt x="260299" y="70459"/>
                  </a:lnTo>
                  <a:lnTo>
                    <a:pt x="259676" y="68173"/>
                  </a:lnTo>
                  <a:lnTo>
                    <a:pt x="259092" y="68160"/>
                  </a:lnTo>
                  <a:lnTo>
                    <a:pt x="258902" y="68160"/>
                  </a:lnTo>
                  <a:lnTo>
                    <a:pt x="259092" y="68160"/>
                  </a:lnTo>
                  <a:lnTo>
                    <a:pt x="259168" y="66281"/>
                  </a:lnTo>
                  <a:lnTo>
                    <a:pt x="259664" y="68148"/>
                  </a:lnTo>
                  <a:lnTo>
                    <a:pt x="304977" y="68541"/>
                  </a:lnTo>
                  <a:lnTo>
                    <a:pt x="327875" y="83197"/>
                  </a:lnTo>
                  <a:lnTo>
                    <a:pt x="324510" y="83451"/>
                  </a:lnTo>
                  <a:lnTo>
                    <a:pt x="323862" y="110058"/>
                  </a:lnTo>
                  <a:lnTo>
                    <a:pt x="310476" y="121754"/>
                  </a:lnTo>
                  <a:lnTo>
                    <a:pt x="288391" y="124574"/>
                  </a:lnTo>
                  <a:lnTo>
                    <a:pt x="379323" y="124536"/>
                  </a:lnTo>
                  <a:lnTo>
                    <a:pt x="386664" y="108724"/>
                  </a:lnTo>
                  <a:lnTo>
                    <a:pt x="390321" y="116636"/>
                  </a:lnTo>
                  <a:lnTo>
                    <a:pt x="392188" y="121348"/>
                  </a:lnTo>
                  <a:lnTo>
                    <a:pt x="395185" y="125857"/>
                  </a:lnTo>
                  <a:lnTo>
                    <a:pt x="428358" y="147116"/>
                  </a:lnTo>
                  <a:lnTo>
                    <a:pt x="475703" y="159969"/>
                  </a:lnTo>
                  <a:lnTo>
                    <a:pt x="491324" y="164211"/>
                  </a:lnTo>
                  <a:lnTo>
                    <a:pt x="504596" y="173316"/>
                  </a:lnTo>
                  <a:lnTo>
                    <a:pt x="507784" y="186537"/>
                  </a:lnTo>
                  <a:lnTo>
                    <a:pt x="501751" y="199313"/>
                  </a:lnTo>
                  <a:lnTo>
                    <a:pt x="487387" y="207048"/>
                  </a:lnTo>
                  <a:lnTo>
                    <a:pt x="476427" y="208216"/>
                  </a:lnTo>
                  <a:lnTo>
                    <a:pt x="466001" y="207162"/>
                  </a:lnTo>
                  <a:lnTo>
                    <a:pt x="440842" y="174396"/>
                  </a:lnTo>
                  <a:lnTo>
                    <a:pt x="381241" y="174485"/>
                  </a:lnTo>
                  <a:lnTo>
                    <a:pt x="388823" y="209219"/>
                  </a:lnTo>
                  <a:lnTo>
                    <a:pt x="408025" y="231762"/>
                  </a:lnTo>
                  <a:lnTo>
                    <a:pt x="436245" y="244170"/>
                  </a:lnTo>
                  <a:lnTo>
                    <a:pt x="470928" y="248488"/>
                  </a:lnTo>
                  <a:lnTo>
                    <a:pt x="507695" y="245579"/>
                  </a:lnTo>
                  <a:lnTo>
                    <a:pt x="538441" y="234111"/>
                  </a:lnTo>
                  <a:lnTo>
                    <a:pt x="559904" y="213042"/>
                  </a:lnTo>
                  <a:lnTo>
                    <a:pt x="561263" y="208216"/>
                  </a:lnTo>
                  <a:lnTo>
                    <a:pt x="568845" y="181330"/>
                  </a:lnTo>
                  <a:close/>
                </a:path>
                <a:path w="574040" h="334009">
                  <a:moveTo>
                    <a:pt x="573671" y="292341"/>
                  </a:moveTo>
                  <a:lnTo>
                    <a:pt x="566915" y="289890"/>
                  </a:lnTo>
                  <a:lnTo>
                    <a:pt x="559663" y="289890"/>
                  </a:lnTo>
                  <a:lnTo>
                    <a:pt x="559663" y="300164"/>
                  </a:lnTo>
                  <a:lnTo>
                    <a:pt x="559663" y="313067"/>
                  </a:lnTo>
                  <a:lnTo>
                    <a:pt x="559320" y="315214"/>
                  </a:lnTo>
                  <a:lnTo>
                    <a:pt x="552221" y="315214"/>
                  </a:lnTo>
                  <a:lnTo>
                    <a:pt x="552221" y="297713"/>
                  </a:lnTo>
                  <a:lnTo>
                    <a:pt x="559320" y="297713"/>
                  </a:lnTo>
                  <a:lnTo>
                    <a:pt x="559663" y="300164"/>
                  </a:lnTo>
                  <a:lnTo>
                    <a:pt x="559663" y="289890"/>
                  </a:lnTo>
                  <a:lnTo>
                    <a:pt x="552221" y="289890"/>
                  </a:lnTo>
                  <a:lnTo>
                    <a:pt x="552221" y="268401"/>
                  </a:lnTo>
                  <a:lnTo>
                    <a:pt x="538200" y="268401"/>
                  </a:lnTo>
                  <a:lnTo>
                    <a:pt x="538200" y="323037"/>
                  </a:lnTo>
                  <a:lnTo>
                    <a:pt x="567093" y="323037"/>
                  </a:lnTo>
                  <a:lnTo>
                    <a:pt x="573671" y="319976"/>
                  </a:lnTo>
                  <a:lnTo>
                    <a:pt x="573671" y="315214"/>
                  </a:lnTo>
                  <a:lnTo>
                    <a:pt x="573671" y="297713"/>
                  </a:lnTo>
                  <a:lnTo>
                    <a:pt x="573671" y="292341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829499" y="6479216"/>
              <a:ext cx="132638" cy="17736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824809" y="925322"/>
            <a:ext cx="4442468" cy="739775"/>
          </a:xfrm>
          <a:prstGeom prst="rect">
            <a:avLst/>
          </a:prstGeom>
        </p:spPr>
        <p:txBody>
          <a:bodyPr vert="horz" wrap="square" lIns="0" tIns="13970" rIns="0" bIns="0" rtlCol="0" anchor="t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110"/>
              </a:spcBef>
            </a:pPr>
            <a:r>
              <a:rPr spc="20" dirty="0">
                <a:solidFill>
                  <a:schemeClr val="bg1"/>
                </a:solidFill>
                <a:latin typeface="Arial"/>
              </a:rPr>
              <a:t>Перспектива</a:t>
            </a:r>
            <a:r>
              <a:rPr lang="ru-RU" spc="20" dirty="0">
                <a:latin typeface="Arial"/>
              </a:rPr>
              <a:t> </a:t>
            </a:r>
            <a:r>
              <a:rPr spc="20" dirty="0">
                <a:latin typeface="Arial"/>
              </a:rPr>
              <a:t> </a:t>
            </a:r>
            <a:r>
              <a:rPr lang="ru-RU" spc="20" dirty="0">
                <a:latin typeface="Arial"/>
              </a:rPr>
              <a:t/>
            </a:r>
            <a:br>
              <a:rPr lang="ru-RU" spc="20" dirty="0">
                <a:latin typeface="Arial"/>
              </a:rPr>
            </a:br>
            <a:r>
              <a:rPr spc="65" dirty="0" err="1">
                <a:latin typeface="Arial"/>
              </a:rPr>
              <a:t>развития</a:t>
            </a:r>
            <a:r>
              <a:rPr spc="-160" dirty="0">
                <a:latin typeface="Arial"/>
              </a:rPr>
              <a:t> </a:t>
            </a:r>
            <a:r>
              <a:rPr spc="-5" dirty="0" err="1">
                <a:latin typeface="Arial"/>
              </a:rPr>
              <a:t>района</a:t>
            </a:r>
            <a:endParaRPr lang="ru-RU" spc="-5" dirty="0">
              <a:latin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4209" y="2023284"/>
            <a:ext cx="3380266" cy="11846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400" spc="-135" dirty="0">
                <a:solidFill>
                  <a:srgbClr val="E10886"/>
                </a:solidFill>
                <a:latin typeface="Arial"/>
                <a:cs typeface="Arial"/>
              </a:rPr>
              <a:t>В</a:t>
            </a:r>
            <a:r>
              <a:rPr sz="1400" spc="-70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400" spc="60" dirty="0">
                <a:solidFill>
                  <a:srgbClr val="E10886"/>
                </a:solidFill>
                <a:latin typeface="Arial"/>
                <a:cs typeface="Arial"/>
              </a:rPr>
              <a:t>первичной</a:t>
            </a:r>
            <a:r>
              <a:rPr sz="14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E10886"/>
                </a:solidFill>
                <a:latin typeface="Arial"/>
                <a:cs typeface="Arial"/>
              </a:rPr>
              <a:t>и</a:t>
            </a:r>
            <a:r>
              <a:rPr sz="14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400" spc="45" dirty="0">
                <a:solidFill>
                  <a:srgbClr val="E10886"/>
                </a:solidFill>
                <a:latin typeface="Arial"/>
                <a:cs typeface="Arial"/>
              </a:rPr>
              <a:t>вторичной</a:t>
            </a:r>
            <a:r>
              <a:rPr sz="14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E10886"/>
                </a:solidFill>
                <a:latin typeface="Arial"/>
                <a:cs typeface="Arial"/>
              </a:rPr>
              <a:t>зоне</a:t>
            </a:r>
            <a:r>
              <a:rPr sz="14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400" spc="45" dirty="0">
                <a:solidFill>
                  <a:srgbClr val="E10886"/>
                </a:solidFill>
                <a:latin typeface="Arial"/>
                <a:cs typeface="Arial"/>
              </a:rPr>
              <a:t>охвата</a:t>
            </a:r>
            <a:r>
              <a:rPr lang="ru-RU" sz="1400" spc="45" dirty="0">
                <a:solidFill>
                  <a:srgbClr val="E10886"/>
                </a:solidFill>
                <a:latin typeface="Arial"/>
                <a:cs typeface="Arial"/>
              </a:rPr>
              <a:t> </a:t>
            </a:r>
            <a:r>
              <a:rPr sz="1400" spc="4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400" spc="-75" dirty="0">
                <a:solidFill>
                  <a:srgbClr val="E10886"/>
                </a:solidFill>
                <a:latin typeface="Arial"/>
                <a:cs typeface="Arial"/>
              </a:rPr>
              <a:t>в </a:t>
            </a:r>
            <a:r>
              <a:rPr sz="1400" spc="-5" dirty="0">
                <a:solidFill>
                  <a:srgbClr val="E10886"/>
                </a:solidFill>
                <a:latin typeface="Arial"/>
                <a:cs typeface="Arial"/>
              </a:rPr>
              <a:t>2021 </a:t>
            </a:r>
            <a:r>
              <a:rPr sz="1400" spc="30" dirty="0">
                <a:solidFill>
                  <a:srgbClr val="E10886"/>
                </a:solidFill>
                <a:latin typeface="Arial"/>
                <a:cs typeface="Arial"/>
              </a:rPr>
              <a:t>будет </a:t>
            </a:r>
            <a:r>
              <a:rPr sz="1400" spc="125" dirty="0">
                <a:solidFill>
                  <a:srgbClr val="E10886"/>
                </a:solidFill>
                <a:latin typeface="Arial"/>
                <a:cs typeface="Arial"/>
              </a:rPr>
              <a:t>сдано 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400" spc="-5" dirty="0">
                <a:solidFill>
                  <a:srgbClr val="E10886"/>
                </a:solidFill>
                <a:latin typeface="Arial"/>
                <a:cs typeface="Arial"/>
              </a:rPr>
              <a:t>1 862</a:t>
            </a:r>
            <a:r>
              <a:rPr lang="ru-RU" sz="1400" spc="-5" dirty="0">
                <a:solidFill>
                  <a:srgbClr val="E10886"/>
                </a:solidFill>
                <a:latin typeface="Arial"/>
                <a:cs typeface="Arial"/>
              </a:rPr>
              <a:t> </a:t>
            </a:r>
            <a:r>
              <a:rPr sz="1400" spc="45" dirty="0">
                <a:solidFill>
                  <a:srgbClr val="E10886"/>
                </a:solidFill>
                <a:latin typeface="Arial"/>
                <a:cs typeface="Arial"/>
              </a:rPr>
              <a:t>квартиры,</a:t>
            </a:r>
            <a:r>
              <a:rPr lang="ru-RU" sz="1400" spc="45" dirty="0">
                <a:solidFill>
                  <a:srgbClr val="E10886"/>
                </a:solidFill>
                <a:latin typeface="Arial"/>
                <a:cs typeface="Arial"/>
              </a:rPr>
              <a:t>  </a:t>
            </a:r>
            <a:r>
              <a:rPr sz="1400" spc="-75" dirty="0">
                <a:solidFill>
                  <a:srgbClr val="E10886"/>
                </a:solidFill>
                <a:latin typeface="Arial"/>
                <a:cs typeface="Arial"/>
              </a:rPr>
              <a:t>в </a:t>
            </a:r>
            <a:r>
              <a:rPr sz="1400" spc="45" dirty="0">
                <a:solidFill>
                  <a:srgbClr val="E10886"/>
                </a:solidFill>
                <a:latin typeface="Arial"/>
                <a:cs typeface="Arial"/>
              </a:rPr>
              <a:t>которых </a:t>
            </a:r>
            <a:r>
              <a:rPr sz="1400" spc="70" dirty="0">
                <a:solidFill>
                  <a:srgbClr val="E10886"/>
                </a:solidFill>
                <a:latin typeface="Arial"/>
                <a:cs typeface="Arial"/>
              </a:rPr>
              <a:t>ориентировочно </a:t>
            </a:r>
            <a:r>
              <a:rPr sz="1400" spc="30" dirty="0" err="1">
                <a:solidFill>
                  <a:srgbClr val="E10886"/>
                </a:solidFill>
                <a:latin typeface="Arial"/>
                <a:cs typeface="Arial"/>
              </a:rPr>
              <a:t>будет</a:t>
            </a:r>
            <a:r>
              <a:rPr lang="ru-RU" sz="1400" spc="30" dirty="0">
                <a:solidFill>
                  <a:srgbClr val="E10886"/>
                </a:solidFill>
                <a:latin typeface="Arial"/>
                <a:cs typeface="Arial"/>
              </a:rPr>
              <a:t> </a:t>
            </a:r>
            <a:r>
              <a:rPr sz="1400" spc="55" dirty="0" err="1">
                <a:solidFill>
                  <a:srgbClr val="E10886"/>
                </a:solidFill>
                <a:latin typeface="Arial"/>
                <a:cs typeface="Arial"/>
              </a:rPr>
              <a:t>проживать</a:t>
            </a:r>
            <a:r>
              <a:rPr lang="ru-RU" sz="1400" spc="55" dirty="0">
                <a:solidFill>
                  <a:srgbClr val="E10886"/>
                </a:solidFill>
                <a:latin typeface="Arial"/>
                <a:cs typeface="Arial"/>
              </a:rPr>
              <a:t> 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400" spc="-5" dirty="0">
                <a:solidFill>
                  <a:srgbClr val="E10886"/>
                </a:solidFill>
                <a:latin typeface="Arial"/>
                <a:cs typeface="Arial"/>
              </a:rPr>
              <a:t>5 586</a:t>
            </a:r>
            <a:r>
              <a:rPr lang="ru-RU" sz="1400" spc="-250" dirty="0">
                <a:solidFill>
                  <a:srgbClr val="E10886"/>
                </a:solidFill>
                <a:latin typeface="Arial"/>
                <a:cs typeface="Arial"/>
              </a:rPr>
              <a:t>   </a:t>
            </a:r>
            <a:r>
              <a:rPr sz="1400" spc="50" dirty="0">
                <a:solidFill>
                  <a:srgbClr val="E10886"/>
                </a:solidFill>
                <a:latin typeface="Arial"/>
                <a:cs typeface="Arial"/>
              </a:rPr>
              <a:t>человек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45183" y="4867681"/>
            <a:ext cx="154305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-15" dirty="0">
                <a:solidFill>
                  <a:srgbClr val="2A0953"/>
                </a:solidFill>
                <a:latin typeface="Arial"/>
                <a:cs typeface="Arial"/>
              </a:rPr>
              <a:t>ОКТЯБРЬСКИЙ</a:t>
            </a:r>
            <a:r>
              <a:rPr sz="1300" spc="-11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0953"/>
                </a:solidFill>
                <a:latin typeface="Arial"/>
                <a:cs typeface="Arial"/>
              </a:rPr>
              <a:t>Р-Н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151973" y="1463878"/>
            <a:ext cx="163512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5" dirty="0">
                <a:solidFill>
                  <a:srgbClr val="2A0953"/>
                </a:solidFill>
                <a:latin typeface="Arial"/>
                <a:cs typeface="Arial"/>
              </a:rPr>
              <a:t>ДЗЕРЖИНСКИЙ</a:t>
            </a:r>
            <a:r>
              <a:rPr sz="1300" spc="-11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0953"/>
                </a:solidFill>
                <a:latin typeface="Arial"/>
                <a:cs typeface="Arial"/>
              </a:rPr>
              <a:t>Р-Н</a:t>
            </a:r>
            <a:endParaRPr sz="13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47104" y="3386747"/>
            <a:ext cx="1351280" cy="473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Первичная</a:t>
            </a:r>
            <a:r>
              <a:rPr sz="900" spc="-9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зона</a:t>
            </a:r>
            <a:r>
              <a:rPr sz="900" spc="-8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охвата</a:t>
            </a:r>
            <a:endParaRPr sz="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spc="20" dirty="0">
                <a:solidFill>
                  <a:srgbClr val="2A0953"/>
                </a:solidFill>
                <a:latin typeface="Arial"/>
                <a:cs typeface="Arial"/>
              </a:rPr>
              <a:t>Вторичная </a:t>
            </a:r>
            <a:r>
              <a:rPr sz="900" spc="55" dirty="0">
                <a:solidFill>
                  <a:srgbClr val="2A0953"/>
                </a:solidFill>
                <a:latin typeface="Arial"/>
                <a:cs typeface="Arial"/>
              </a:rPr>
              <a:t>зона</a:t>
            </a:r>
            <a:r>
              <a:rPr sz="900" spc="-1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900" spc="30" dirty="0">
                <a:solidFill>
                  <a:srgbClr val="2A0953"/>
                </a:solidFill>
                <a:latin typeface="Arial"/>
                <a:cs typeface="Arial"/>
              </a:rPr>
              <a:t>охвата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93748" y="6466873"/>
            <a:ext cx="324485" cy="162865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50" b="1" spc="-135" dirty="0">
                <a:solidFill>
                  <a:srgbClr val="2A0953"/>
                </a:solidFill>
                <a:latin typeface="Arial"/>
                <a:cs typeface="Verdana"/>
              </a:rPr>
              <a:t>МЕ</a:t>
            </a:r>
            <a:r>
              <a:rPr sz="950" b="1" spc="-185" dirty="0">
                <a:solidFill>
                  <a:srgbClr val="2A0953"/>
                </a:solidFill>
                <a:latin typeface="Arial"/>
                <a:cs typeface="Verdana"/>
              </a:rPr>
              <a:t>Г</a:t>
            </a:r>
            <a:r>
              <a:rPr sz="950" b="1" spc="-95" dirty="0">
                <a:solidFill>
                  <a:srgbClr val="2A0953"/>
                </a:solidFill>
                <a:latin typeface="Arial"/>
                <a:cs typeface="Verdana"/>
              </a:rPr>
              <a:t>А</a:t>
            </a:r>
            <a:endParaRPr lang="ru-RU" sz="950">
              <a:latin typeface="Arial"/>
              <a:cs typeface="Verdan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855345" y="1536560"/>
            <a:ext cx="588010" cy="4969510"/>
            <a:chOff x="6855345" y="1536560"/>
            <a:chExt cx="588010" cy="4969510"/>
          </a:xfrm>
        </p:grpSpPr>
        <p:sp>
          <p:nvSpPr>
            <p:cNvPr id="43" name="object 43"/>
            <p:cNvSpPr/>
            <p:nvPr/>
          </p:nvSpPr>
          <p:spPr>
            <a:xfrm>
              <a:off x="7310386" y="6328501"/>
              <a:ext cx="132638" cy="17736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855345" y="1536560"/>
              <a:ext cx="132626" cy="17735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6315394" y="6309417"/>
            <a:ext cx="1062355" cy="171201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-130" dirty="0">
                <a:solidFill>
                  <a:srgbClr val="2A0953"/>
                </a:solidFill>
                <a:latin typeface="Arial"/>
                <a:cs typeface="Verdana"/>
              </a:rPr>
              <a:t>ТРЦ</a:t>
            </a:r>
            <a:r>
              <a:rPr sz="1000" b="1" spc="-135" dirty="0">
                <a:solidFill>
                  <a:srgbClr val="2A0953"/>
                </a:solidFill>
                <a:latin typeface="Arial"/>
                <a:cs typeface="Verdana"/>
              </a:rPr>
              <a:t> </a:t>
            </a:r>
            <a:r>
              <a:rPr sz="1000" b="1" spc="-100" dirty="0">
                <a:solidFill>
                  <a:srgbClr val="2A0953"/>
                </a:solidFill>
                <a:latin typeface="Arial"/>
                <a:cs typeface="Verdana"/>
              </a:rPr>
              <a:t>«Сан-Сити»</a:t>
            </a:r>
            <a:endParaRPr sz="1000">
              <a:latin typeface="Arial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42331" y="1517472"/>
            <a:ext cx="1137920" cy="171201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b="1" spc="-135" dirty="0">
                <a:solidFill>
                  <a:srgbClr val="2A0953"/>
                </a:solidFill>
                <a:latin typeface="Arial"/>
                <a:cs typeface="Verdana"/>
              </a:rPr>
              <a:t>ТРК </a:t>
            </a:r>
            <a:r>
              <a:rPr sz="1000" b="1" spc="-160" dirty="0">
                <a:solidFill>
                  <a:srgbClr val="2A0953"/>
                </a:solidFill>
                <a:latin typeface="Arial"/>
                <a:cs typeface="Verdana"/>
              </a:rPr>
              <a:t>«Ройял</a:t>
            </a:r>
            <a:r>
              <a:rPr sz="1000" b="1" spc="-95" dirty="0">
                <a:solidFill>
                  <a:srgbClr val="2A0953"/>
                </a:solidFill>
                <a:latin typeface="Arial"/>
                <a:cs typeface="Verdana"/>
              </a:rPr>
              <a:t> </a:t>
            </a:r>
            <a:r>
              <a:rPr sz="1000" b="1" spc="-145" dirty="0">
                <a:solidFill>
                  <a:srgbClr val="2A0953"/>
                </a:solidFill>
                <a:latin typeface="Arial"/>
                <a:cs typeface="Verdana"/>
              </a:rPr>
              <a:t>Парк»</a:t>
            </a:r>
            <a:endParaRPr lang="ru-RU" sz="1000">
              <a:latin typeface="Arial"/>
              <a:cs typeface="Verdan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1695" y="210456"/>
            <a:ext cx="1340002" cy="46086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Рисунок 48">
            <a:extLst>
              <a:ext uri="{FF2B5EF4-FFF2-40B4-BE49-F238E27FC236}">
                <a16:creationId xmlns:a16="http://schemas.microsoft.com/office/drawing/2014/main" xmlns="" id="{137CE26D-212F-4180-B33B-5C6FED865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4413850" y="4452124"/>
            <a:ext cx="1569094" cy="822102"/>
          </a:xfrm>
          <a:prstGeom prst="rect">
            <a:avLst/>
          </a:prstGeom>
        </p:spPr>
      </p:pic>
      <p:pic>
        <p:nvPicPr>
          <p:cNvPr id="49" name="Рисунок 49">
            <a:extLst>
              <a:ext uri="{FF2B5EF4-FFF2-40B4-BE49-F238E27FC236}">
                <a16:creationId xmlns:a16="http://schemas.microsoft.com/office/drawing/2014/main" xmlns="" id="{64E1C2F1-E791-49D5-A29E-0B1856702D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34803" y="3341935"/>
            <a:ext cx="219075" cy="219075"/>
          </a:xfrm>
          <a:prstGeom prst="rect">
            <a:avLst/>
          </a:prstGeom>
        </p:spPr>
      </p:pic>
      <p:pic>
        <p:nvPicPr>
          <p:cNvPr id="50" name="Рисунок 50">
            <a:extLst>
              <a:ext uri="{FF2B5EF4-FFF2-40B4-BE49-F238E27FC236}">
                <a16:creationId xmlns:a16="http://schemas.microsoft.com/office/drawing/2014/main" xmlns="" id="{F22C7873-C880-4ACD-B25D-F7A7F9C8B2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834802" y="3639776"/>
            <a:ext cx="219075" cy="219075"/>
          </a:xfrm>
          <a:prstGeom prst="rect">
            <a:avLst/>
          </a:prstGeom>
        </p:spPr>
      </p:pic>
      <p:pic>
        <p:nvPicPr>
          <p:cNvPr id="51" name="Рисунок 48">
            <a:extLst>
              <a:ext uri="{FF2B5EF4-FFF2-40B4-BE49-F238E27FC236}">
                <a16:creationId xmlns:a16="http://schemas.microsoft.com/office/drawing/2014/main" xmlns="" id="{2BE7D08A-C428-4478-9013-DCF03F044E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518733" y="4461898"/>
            <a:ext cx="1569094" cy="822102"/>
          </a:xfrm>
          <a:prstGeom prst="rect">
            <a:avLst/>
          </a:prstGeom>
        </p:spPr>
      </p:pic>
      <p:pic>
        <p:nvPicPr>
          <p:cNvPr id="52" name="Рисунок 48">
            <a:extLst>
              <a:ext uri="{FF2B5EF4-FFF2-40B4-BE49-F238E27FC236}">
                <a16:creationId xmlns:a16="http://schemas.microsoft.com/office/drawing/2014/main" xmlns="" id="{BDE78F6B-A20C-4C76-BB43-0EB36ADCBF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flipH="1">
            <a:off x="6397264" y="2992114"/>
            <a:ext cx="1578435" cy="831730"/>
          </a:xfrm>
          <a:prstGeom prst="rect">
            <a:avLst/>
          </a:prstGeom>
        </p:spPr>
      </p:pic>
      <p:pic>
        <p:nvPicPr>
          <p:cNvPr id="53" name="Рисунок 53">
            <a:extLst>
              <a:ext uri="{FF2B5EF4-FFF2-40B4-BE49-F238E27FC236}">
                <a16:creationId xmlns:a16="http://schemas.microsoft.com/office/drawing/2014/main" xmlns="" id="{18BCFBCD-BFD9-4711-81A6-E9083738EA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8786320" y="369045"/>
            <a:ext cx="1838405" cy="1054603"/>
          </a:xfrm>
          <a:prstGeom prst="rect">
            <a:avLst/>
          </a:prstGeom>
        </p:spPr>
      </p:pic>
      <p:pic>
        <p:nvPicPr>
          <p:cNvPr id="55" name="Рисунок 55">
            <a:extLst>
              <a:ext uri="{FF2B5EF4-FFF2-40B4-BE49-F238E27FC236}">
                <a16:creationId xmlns:a16="http://schemas.microsoft.com/office/drawing/2014/main" xmlns="" id="{3BD70174-CAD3-419D-B0D7-06DCBBBE16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7182416" y="266411"/>
            <a:ext cx="1876906" cy="1554780"/>
          </a:xfrm>
          <a:prstGeom prst="rect">
            <a:avLst/>
          </a:prstGeom>
        </p:spPr>
      </p:pic>
      <p:pic>
        <p:nvPicPr>
          <p:cNvPr id="56" name="Рисунок 48">
            <a:extLst>
              <a:ext uri="{FF2B5EF4-FFF2-40B4-BE49-F238E27FC236}">
                <a16:creationId xmlns:a16="http://schemas.microsoft.com/office/drawing/2014/main" xmlns="" id="{1B8B1252-ABF3-405E-B469-AF110480DD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flipH="1">
            <a:off x="10154709" y="1964248"/>
            <a:ext cx="1578435" cy="831730"/>
          </a:xfrm>
          <a:prstGeom prst="rect">
            <a:avLst/>
          </a:prstGeom>
        </p:spPr>
      </p:pic>
      <p:sp>
        <p:nvSpPr>
          <p:cNvPr id="57" name="object 46">
            <a:extLst>
              <a:ext uri="{FF2B5EF4-FFF2-40B4-BE49-F238E27FC236}">
                <a16:creationId xmlns:a16="http://schemas.microsoft.com/office/drawing/2014/main" xmlns="" id="{75CC6506-0C57-431E-A07E-2D14ABDDAB47}"/>
              </a:ext>
            </a:extLst>
          </p:cNvPr>
          <p:cNvSpPr txBox="1"/>
          <p:nvPr/>
        </p:nvSpPr>
        <p:spPr>
          <a:xfrm>
            <a:off x="9590042" y="2766645"/>
            <a:ext cx="1137920" cy="171201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1000" b="1" spc="-135">
                <a:solidFill>
                  <a:srgbClr val="2A0953"/>
                </a:solidFill>
                <a:latin typeface="Arial"/>
                <a:cs typeface="Verdana"/>
              </a:rPr>
              <a:t>ТЦ "Сибирский Молл"</a:t>
            </a:r>
            <a:endParaRPr lang="ru-RU" sz="1000" b="1" spc="-145">
              <a:solidFill>
                <a:srgbClr val="2A0953"/>
              </a:solidFill>
              <a:latin typeface="Arial"/>
              <a:cs typeface="Verdana"/>
            </a:endParaRP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xmlns="" id="{35F5686A-527C-484E-B42F-929A479EA8DD}"/>
              </a:ext>
            </a:extLst>
          </p:cNvPr>
          <p:cNvSpPr txBox="1"/>
          <p:nvPr/>
        </p:nvSpPr>
        <p:spPr>
          <a:xfrm>
            <a:off x="7437002" y="1254070"/>
            <a:ext cx="1625515" cy="453970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r>
              <a:rPr lang="ru-RU" sz="700" spc="4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ЖК «Красный Проспект»</a:t>
            </a:r>
            <a:endParaRPr lang="ru-RU" sz="7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• Класс «повышенный комфорт»</a:t>
            </a:r>
            <a:endParaRPr lang="ru-RU" sz="7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• Кол-во жителей 531</a:t>
            </a:r>
            <a:br>
              <a:rPr lang="ru-RU" sz="700" spc="4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</a:br>
            <a:r>
              <a:rPr lang="ru-RU" sz="700" spc="4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• Ввод в эксплуатацию 2020</a:t>
            </a:r>
            <a:endParaRPr lang="ru-RU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0" name="object 12">
            <a:extLst>
              <a:ext uri="{FF2B5EF4-FFF2-40B4-BE49-F238E27FC236}">
                <a16:creationId xmlns:a16="http://schemas.microsoft.com/office/drawing/2014/main" xmlns="" id="{1364023D-F365-4AC2-821E-3F0CC4CCEB51}"/>
              </a:ext>
            </a:extLst>
          </p:cNvPr>
          <p:cNvSpPr txBox="1"/>
          <p:nvPr/>
        </p:nvSpPr>
        <p:spPr>
          <a:xfrm>
            <a:off x="9244765" y="812278"/>
            <a:ext cx="1625515" cy="453970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ЖК «На Народной»</a:t>
            </a:r>
            <a:endParaRPr lang="ru-RU" sz="7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Класс «комфорт плюс»</a:t>
            </a:r>
            <a:endParaRPr lang="ru-RU" sz="7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Кол-во жителей 300</a:t>
            </a:r>
            <a:endParaRPr lang="ru-RU" sz="7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Ввод в эксплуатацию 2021</a:t>
            </a:r>
            <a:endParaRPr lang="ru-RU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2" name="object 12">
            <a:extLst>
              <a:ext uri="{FF2B5EF4-FFF2-40B4-BE49-F238E27FC236}">
                <a16:creationId xmlns:a16="http://schemas.microsoft.com/office/drawing/2014/main" xmlns="" id="{2501FA89-F1BD-4339-85C4-54E67D76993C}"/>
              </a:ext>
            </a:extLst>
          </p:cNvPr>
          <p:cNvSpPr txBox="1"/>
          <p:nvPr/>
        </p:nvSpPr>
        <p:spPr>
          <a:xfrm>
            <a:off x="6490320" y="3079874"/>
            <a:ext cx="1625515" cy="453970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ЖК «</a:t>
            </a:r>
            <a:r>
              <a:rPr lang="ru-RU" sz="700" spc="40" dirty="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Гудимов</a:t>
            </a:r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»</a:t>
            </a:r>
            <a:endParaRPr lang="ru-RU" sz="7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Класс «комфорт»</a:t>
            </a:r>
            <a:endParaRPr lang="ru-RU" sz="7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Кол-во жителей 342</a:t>
            </a:r>
            <a:endParaRPr lang="ru-RU" sz="700" dirty="0">
              <a:solidFill>
                <a:schemeClr val="bg1"/>
              </a:solidFill>
              <a:latin typeface="Arial"/>
              <a:cs typeface="Calibri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Ввод в эксплуатацию 2021</a:t>
            </a:r>
            <a:endParaRPr lang="ru-RU" dirty="0">
              <a:solidFill>
                <a:schemeClr val="bg1"/>
              </a:solidFill>
              <a:latin typeface="Calibri"/>
              <a:ea typeface="+mn-lt"/>
              <a:cs typeface="+mn-lt"/>
            </a:endParaRPr>
          </a:p>
        </p:txBody>
      </p:sp>
      <p:sp>
        <p:nvSpPr>
          <p:cNvPr id="63" name="object 12">
            <a:extLst>
              <a:ext uri="{FF2B5EF4-FFF2-40B4-BE49-F238E27FC236}">
                <a16:creationId xmlns:a16="http://schemas.microsoft.com/office/drawing/2014/main" xmlns="" id="{516865E1-B0FD-465D-A97B-999AB01583F6}"/>
              </a:ext>
            </a:extLst>
          </p:cNvPr>
          <p:cNvSpPr txBox="1"/>
          <p:nvPr/>
        </p:nvSpPr>
        <p:spPr>
          <a:xfrm>
            <a:off x="10295815" y="2071224"/>
            <a:ext cx="1625515" cy="453970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r>
              <a:rPr lang="ru-RU" sz="700" spc="40">
                <a:solidFill>
                  <a:schemeClr val="bg1"/>
                </a:solidFill>
                <a:latin typeface="Arial"/>
                <a:ea typeface="+mn-lt"/>
                <a:cs typeface="+mn-lt"/>
              </a:rPr>
              <a:t>ЖК «На Народной»</a:t>
            </a:r>
            <a:endParaRPr lang="ru-RU" sz="70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Класс «комфорт плюс»</a:t>
            </a:r>
            <a:endParaRPr lang="ru-RU" sz="70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Кол-во жителей 300</a:t>
            </a:r>
            <a:endParaRPr lang="ru-RU" sz="700">
              <a:solidFill>
                <a:schemeClr val="bg1"/>
              </a:solidFill>
              <a:latin typeface="Arial"/>
              <a:cs typeface="Calibri"/>
            </a:endParaRPr>
          </a:p>
          <a:p>
            <a:r>
              <a:rPr lang="ru-RU" sz="700" spc="4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Ввод в эксплуатацию 2021</a:t>
            </a:r>
            <a:endParaRPr lang="ru-RU">
              <a:solidFill>
                <a:schemeClr val="bg1"/>
              </a:solidFill>
              <a:latin typeface="Arial"/>
              <a:ea typeface="+mn-lt"/>
              <a:cs typeface="+mn-lt"/>
            </a:endParaRPr>
          </a:p>
        </p:txBody>
      </p:sp>
      <p:sp>
        <p:nvSpPr>
          <p:cNvPr id="64" name="object 12">
            <a:extLst>
              <a:ext uri="{FF2B5EF4-FFF2-40B4-BE49-F238E27FC236}">
                <a16:creationId xmlns:a16="http://schemas.microsoft.com/office/drawing/2014/main" xmlns="" id="{15E6240E-4668-4EF0-9F8E-3905E722C15D}"/>
              </a:ext>
            </a:extLst>
          </p:cNvPr>
          <p:cNvSpPr txBox="1"/>
          <p:nvPr/>
        </p:nvSpPr>
        <p:spPr>
          <a:xfrm>
            <a:off x="4542299" y="4559799"/>
            <a:ext cx="1625515" cy="453970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ЖК «Венеция</a:t>
            </a:r>
            <a:endParaRPr lang="ru-RU" sz="7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Класс «комфорт»</a:t>
            </a:r>
            <a:endParaRPr lang="ru-RU" sz="700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Кол-во квартир 1054</a:t>
            </a:r>
            <a:endParaRPr lang="ru-RU" sz="7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Ввод в эксплуатацию 2021</a:t>
            </a:r>
            <a:endParaRPr lang="ru-RU" dirty="0">
              <a:solidFill>
                <a:schemeClr val="bg1"/>
              </a:solidFill>
              <a:latin typeface="Calibri"/>
              <a:ea typeface="+mn-lt"/>
              <a:cs typeface="+mn-lt"/>
            </a:endParaRPr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xmlns="" id="{3A585969-746D-487A-9A9E-D80285CA68A0}"/>
              </a:ext>
            </a:extLst>
          </p:cNvPr>
          <p:cNvSpPr txBox="1"/>
          <p:nvPr/>
        </p:nvSpPr>
        <p:spPr>
          <a:xfrm>
            <a:off x="6627952" y="4559963"/>
            <a:ext cx="1625515" cy="453970"/>
          </a:xfrm>
          <a:prstGeom prst="rect">
            <a:avLst/>
          </a:prstGeom>
        </p:spPr>
        <p:txBody>
          <a:bodyPr vert="horz" wrap="square" lIns="0" tIns="22860" rIns="0" bIns="0" rtlCol="0" anchor="t">
            <a:spAutoFit/>
          </a:bodyPr>
          <a:lstStyle/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ЖК «Михайловский»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Класс «элитный»</a:t>
            </a:r>
            <a:endParaRPr lang="ru-RU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Кол-во жителей 558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sz="700" spc="4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• Ввод в эксплуатацию 2021</a:t>
            </a:r>
            <a:endParaRPr lang="ru-RU" dirty="0">
              <a:solidFill>
                <a:schemeClr val="bg1"/>
              </a:solidFill>
              <a:latin typeface="Arial"/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96890" y="2027064"/>
            <a:ext cx="4307205" cy="4310380"/>
            <a:chOff x="996890" y="2027064"/>
            <a:chExt cx="4307205" cy="4310380"/>
          </a:xfrm>
        </p:grpSpPr>
        <p:sp>
          <p:nvSpPr>
            <p:cNvPr id="7" name="object 7"/>
            <p:cNvSpPr/>
            <p:nvPr/>
          </p:nvSpPr>
          <p:spPr>
            <a:xfrm>
              <a:off x="996890" y="2027064"/>
              <a:ext cx="4306824" cy="4309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1105" y="2197772"/>
              <a:ext cx="3961765" cy="3971290"/>
            </a:xfrm>
            <a:custGeom>
              <a:avLst/>
              <a:gdLst/>
              <a:ahLst/>
              <a:cxnLst/>
              <a:rect l="l" t="t" r="r" b="b"/>
              <a:pathLst>
                <a:path w="3961765" h="3971290">
                  <a:moveTo>
                    <a:pt x="1010170" y="1995893"/>
                  </a:moveTo>
                  <a:lnTo>
                    <a:pt x="1007846" y="1947252"/>
                  </a:lnTo>
                  <a:lnTo>
                    <a:pt x="1001052" y="1899920"/>
                  </a:lnTo>
                  <a:lnTo>
                    <a:pt x="989990" y="1854111"/>
                  </a:lnTo>
                  <a:lnTo>
                    <a:pt x="974864" y="1810016"/>
                  </a:lnTo>
                  <a:lnTo>
                    <a:pt x="955890" y="1767878"/>
                  </a:lnTo>
                  <a:lnTo>
                    <a:pt x="933272" y="1727898"/>
                  </a:lnTo>
                  <a:lnTo>
                    <a:pt x="907237" y="1690281"/>
                  </a:lnTo>
                  <a:lnTo>
                    <a:pt x="877989" y="1655229"/>
                  </a:lnTo>
                  <a:lnTo>
                    <a:pt x="845743" y="1622983"/>
                  </a:lnTo>
                  <a:lnTo>
                    <a:pt x="810704" y="1593735"/>
                  </a:lnTo>
                  <a:lnTo>
                    <a:pt x="773087" y="1567700"/>
                  </a:lnTo>
                  <a:lnTo>
                    <a:pt x="733094" y="1545082"/>
                  </a:lnTo>
                  <a:lnTo>
                    <a:pt x="690956" y="1526108"/>
                  </a:lnTo>
                  <a:lnTo>
                    <a:pt x="646874" y="1510982"/>
                  </a:lnTo>
                  <a:lnTo>
                    <a:pt x="601065" y="1499920"/>
                  </a:lnTo>
                  <a:lnTo>
                    <a:pt x="553732" y="1493126"/>
                  </a:lnTo>
                  <a:lnTo>
                    <a:pt x="505091" y="1490802"/>
                  </a:lnTo>
                  <a:lnTo>
                    <a:pt x="456438" y="1493126"/>
                  </a:lnTo>
                  <a:lnTo>
                    <a:pt x="409105" y="1499920"/>
                  </a:lnTo>
                  <a:lnTo>
                    <a:pt x="363296" y="1510982"/>
                  </a:lnTo>
                  <a:lnTo>
                    <a:pt x="319201" y="1526108"/>
                  </a:lnTo>
                  <a:lnTo>
                    <a:pt x="277063" y="1545082"/>
                  </a:lnTo>
                  <a:lnTo>
                    <a:pt x="237083" y="1567700"/>
                  </a:lnTo>
                  <a:lnTo>
                    <a:pt x="199466" y="1593735"/>
                  </a:lnTo>
                  <a:lnTo>
                    <a:pt x="164414" y="1622983"/>
                  </a:lnTo>
                  <a:lnTo>
                    <a:pt x="132168" y="1655229"/>
                  </a:lnTo>
                  <a:lnTo>
                    <a:pt x="102920" y="1690281"/>
                  </a:lnTo>
                  <a:lnTo>
                    <a:pt x="76885" y="1727898"/>
                  </a:lnTo>
                  <a:lnTo>
                    <a:pt x="54267" y="1767878"/>
                  </a:lnTo>
                  <a:lnTo>
                    <a:pt x="35293" y="1810016"/>
                  </a:lnTo>
                  <a:lnTo>
                    <a:pt x="20167" y="1854111"/>
                  </a:lnTo>
                  <a:lnTo>
                    <a:pt x="9105" y="1899920"/>
                  </a:lnTo>
                  <a:lnTo>
                    <a:pt x="2311" y="1947252"/>
                  </a:lnTo>
                  <a:lnTo>
                    <a:pt x="0" y="1995893"/>
                  </a:lnTo>
                  <a:lnTo>
                    <a:pt x="2311" y="2044547"/>
                  </a:lnTo>
                  <a:lnTo>
                    <a:pt x="9105" y="2091880"/>
                  </a:lnTo>
                  <a:lnTo>
                    <a:pt x="20167" y="2137689"/>
                  </a:lnTo>
                  <a:lnTo>
                    <a:pt x="35293" y="2181783"/>
                  </a:lnTo>
                  <a:lnTo>
                    <a:pt x="54267" y="2223922"/>
                  </a:lnTo>
                  <a:lnTo>
                    <a:pt x="76885" y="2263902"/>
                  </a:lnTo>
                  <a:lnTo>
                    <a:pt x="102920" y="2301519"/>
                  </a:lnTo>
                  <a:lnTo>
                    <a:pt x="132168" y="2336571"/>
                  </a:lnTo>
                  <a:lnTo>
                    <a:pt x="164414" y="2368816"/>
                  </a:lnTo>
                  <a:lnTo>
                    <a:pt x="199466" y="2398064"/>
                  </a:lnTo>
                  <a:lnTo>
                    <a:pt x="237083" y="2424099"/>
                  </a:lnTo>
                  <a:lnTo>
                    <a:pt x="277063" y="2446718"/>
                  </a:lnTo>
                  <a:lnTo>
                    <a:pt x="319201" y="2465692"/>
                  </a:lnTo>
                  <a:lnTo>
                    <a:pt x="363296" y="2480818"/>
                  </a:lnTo>
                  <a:lnTo>
                    <a:pt x="409105" y="2491879"/>
                  </a:lnTo>
                  <a:lnTo>
                    <a:pt x="456438" y="2498674"/>
                  </a:lnTo>
                  <a:lnTo>
                    <a:pt x="505091" y="2500985"/>
                  </a:lnTo>
                  <a:lnTo>
                    <a:pt x="553732" y="2498674"/>
                  </a:lnTo>
                  <a:lnTo>
                    <a:pt x="601065" y="2491879"/>
                  </a:lnTo>
                  <a:lnTo>
                    <a:pt x="646874" y="2480818"/>
                  </a:lnTo>
                  <a:lnTo>
                    <a:pt x="690956" y="2465692"/>
                  </a:lnTo>
                  <a:lnTo>
                    <a:pt x="733094" y="2446718"/>
                  </a:lnTo>
                  <a:lnTo>
                    <a:pt x="773087" y="2424099"/>
                  </a:lnTo>
                  <a:lnTo>
                    <a:pt x="810704" y="2398064"/>
                  </a:lnTo>
                  <a:lnTo>
                    <a:pt x="845743" y="2368816"/>
                  </a:lnTo>
                  <a:lnTo>
                    <a:pt x="877989" y="2336571"/>
                  </a:lnTo>
                  <a:lnTo>
                    <a:pt x="907237" y="2301519"/>
                  </a:lnTo>
                  <a:lnTo>
                    <a:pt x="933272" y="2263902"/>
                  </a:lnTo>
                  <a:lnTo>
                    <a:pt x="955890" y="2223922"/>
                  </a:lnTo>
                  <a:lnTo>
                    <a:pt x="974864" y="2181783"/>
                  </a:lnTo>
                  <a:lnTo>
                    <a:pt x="989990" y="2137689"/>
                  </a:lnTo>
                  <a:lnTo>
                    <a:pt x="1001052" y="2091880"/>
                  </a:lnTo>
                  <a:lnTo>
                    <a:pt x="1007846" y="2044547"/>
                  </a:lnTo>
                  <a:lnTo>
                    <a:pt x="1010170" y="1995893"/>
                  </a:lnTo>
                  <a:close/>
                </a:path>
                <a:path w="3961765" h="3971290">
                  <a:moveTo>
                    <a:pt x="2506637" y="3465969"/>
                  </a:moveTo>
                  <a:lnTo>
                    <a:pt x="2504313" y="3417328"/>
                  </a:lnTo>
                  <a:lnTo>
                    <a:pt x="2497518" y="3369995"/>
                  </a:lnTo>
                  <a:lnTo>
                    <a:pt x="2486456" y="3324174"/>
                  </a:lnTo>
                  <a:lnTo>
                    <a:pt x="2471331" y="3280092"/>
                  </a:lnTo>
                  <a:lnTo>
                    <a:pt x="2452357" y="3237954"/>
                  </a:lnTo>
                  <a:lnTo>
                    <a:pt x="2429738" y="3197974"/>
                  </a:lnTo>
                  <a:lnTo>
                    <a:pt x="2403703" y="3160344"/>
                  </a:lnTo>
                  <a:lnTo>
                    <a:pt x="2374455" y="3125305"/>
                  </a:lnTo>
                  <a:lnTo>
                    <a:pt x="2342210" y="3093059"/>
                  </a:lnTo>
                  <a:lnTo>
                    <a:pt x="2307171" y="3063811"/>
                  </a:lnTo>
                  <a:lnTo>
                    <a:pt x="2269553" y="3037776"/>
                  </a:lnTo>
                  <a:lnTo>
                    <a:pt x="2229561" y="3015157"/>
                  </a:lnTo>
                  <a:lnTo>
                    <a:pt x="2187422" y="2996184"/>
                  </a:lnTo>
                  <a:lnTo>
                    <a:pt x="2143341" y="2981058"/>
                  </a:lnTo>
                  <a:lnTo>
                    <a:pt x="2097532" y="2969996"/>
                  </a:lnTo>
                  <a:lnTo>
                    <a:pt x="2050199" y="2963202"/>
                  </a:lnTo>
                  <a:lnTo>
                    <a:pt x="2001558" y="2960878"/>
                  </a:lnTo>
                  <a:lnTo>
                    <a:pt x="1952904" y="2963202"/>
                  </a:lnTo>
                  <a:lnTo>
                    <a:pt x="1905571" y="2969996"/>
                  </a:lnTo>
                  <a:lnTo>
                    <a:pt x="1859762" y="2981058"/>
                  </a:lnTo>
                  <a:lnTo>
                    <a:pt x="1815668" y="2996184"/>
                  </a:lnTo>
                  <a:lnTo>
                    <a:pt x="1773529" y="3015157"/>
                  </a:lnTo>
                  <a:lnTo>
                    <a:pt x="1733550" y="3037776"/>
                  </a:lnTo>
                  <a:lnTo>
                    <a:pt x="1695932" y="3063811"/>
                  </a:lnTo>
                  <a:lnTo>
                    <a:pt x="1660880" y="3093059"/>
                  </a:lnTo>
                  <a:lnTo>
                    <a:pt x="1628635" y="3125305"/>
                  </a:lnTo>
                  <a:lnTo>
                    <a:pt x="1599387" y="3160344"/>
                  </a:lnTo>
                  <a:lnTo>
                    <a:pt x="1573352" y="3197974"/>
                  </a:lnTo>
                  <a:lnTo>
                    <a:pt x="1550733" y="3237954"/>
                  </a:lnTo>
                  <a:lnTo>
                    <a:pt x="1531759" y="3280092"/>
                  </a:lnTo>
                  <a:lnTo>
                    <a:pt x="1516634" y="3324174"/>
                  </a:lnTo>
                  <a:lnTo>
                    <a:pt x="1505572" y="3369995"/>
                  </a:lnTo>
                  <a:lnTo>
                    <a:pt x="1498777" y="3417328"/>
                  </a:lnTo>
                  <a:lnTo>
                    <a:pt x="1496466" y="3465969"/>
                  </a:lnTo>
                  <a:lnTo>
                    <a:pt x="1498777" y="3514610"/>
                  </a:lnTo>
                  <a:lnTo>
                    <a:pt x="1505572" y="3561956"/>
                  </a:lnTo>
                  <a:lnTo>
                    <a:pt x="1516634" y="3607765"/>
                  </a:lnTo>
                  <a:lnTo>
                    <a:pt x="1531759" y="3651847"/>
                  </a:lnTo>
                  <a:lnTo>
                    <a:pt x="1550733" y="3693985"/>
                  </a:lnTo>
                  <a:lnTo>
                    <a:pt x="1573352" y="3733977"/>
                  </a:lnTo>
                  <a:lnTo>
                    <a:pt x="1599387" y="3771595"/>
                  </a:lnTo>
                  <a:lnTo>
                    <a:pt x="1628635" y="3806634"/>
                  </a:lnTo>
                  <a:lnTo>
                    <a:pt x="1660880" y="3838879"/>
                  </a:lnTo>
                  <a:lnTo>
                    <a:pt x="1695932" y="3868128"/>
                  </a:lnTo>
                  <a:lnTo>
                    <a:pt x="1733550" y="3894175"/>
                  </a:lnTo>
                  <a:lnTo>
                    <a:pt x="1773529" y="3916781"/>
                  </a:lnTo>
                  <a:lnTo>
                    <a:pt x="1815668" y="3935755"/>
                  </a:lnTo>
                  <a:lnTo>
                    <a:pt x="1859762" y="3950881"/>
                  </a:lnTo>
                  <a:lnTo>
                    <a:pt x="1905571" y="3961942"/>
                  </a:lnTo>
                  <a:lnTo>
                    <a:pt x="1952904" y="3968750"/>
                  </a:lnTo>
                  <a:lnTo>
                    <a:pt x="2001558" y="3971061"/>
                  </a:lnTo>
                  <a:lnTo>
                    <a:pt x="2050199" y="3968750"/>
                  </a:lnTo>
                  <a:lnTo>
                    <a:pt x="2097532" y="3961942"/>
                  </a:lnTo>
                  <a:lnTo>
                    <a:pt x="2143341" y="3950881"/>
                  </a:lnTo>
                  <a:lnTo>
                    <a:pt x="2187422" y="3935755"/>
                  </a:lnTo>
                  <a:lnTo>
                    <a:pt x="2229561" y="3916781"/>
                  </a:lnTo>
                  <a:lnTo>
                    <a:pt x="2269553" y="3894175"/>
                  </a:lnTo>
                  <a:lnTo>
                    <a:pt x="2307171" y="3868128"/>
                  </a:lnTo>
                  <a:lnTo>
                    <a:pt x="2342210" y="3838879"/>
                  </a:lnTo>
                  <a:lnTo>
                    <a:pt x="2374455" y="3806634"/>
                  </a:lnTo>
                  <a:lnTo>
                    <a:pt x="2403703" y="3771595"/>
                  </a:lnTo>
                  <a:lnTo>
                    <a:pt x="2429738" y="3733977"/>
                  </a:lnTo>
                  <a:lnTo>
                    <a:pt x="2452357" y="3693985"/>
                  </a:lnTo>
                  <a:lnTo>
                    <a:pt x="2471331" y="3651847"/>
                  </a:lnTo>
                  <a:lnTo>
                    <a:pt x="2486456" y="3607765"/>
                  </a:lnTo>
                  <a:lnTo>
                    <a:pt x="2497518" y="3561956"/>
                  </a:lnTo>
                  <a:lnTo>
                    <a:pt x="2504313" y="3514610"/>
                  </a:lnTo>
                  <a:lnTo>
                    <a:pt x="2506637" y="3465969"/>
                  </a:lnTo>
                  <a:close/>
                </a:path>
                <a:path w="3961765" h="3971290">
                  <a:moveTo>
                    <a:pt x="2506637" y="505079"/>
                  </a:moveTo>
                  <a:lnTo>
                    <a:pt x="2504313" y="456438"/>
                  </a:lnTo>
                  <a:lnTo>
                    <a:pt x="2497518" y="409105"/>
                  </a:lnTo>
                  <a:lnTo>
                    <a:pt x="2486456" y="363296"/>
                  </a:lnTo>
                  <a:lnTo>
                    <a:pt x="2471331" y="319214"/>
                  </a:lnTo>
                  <a:lnTo>
                    <a:pt x="2452357" y="277075"/>
                  </a:lnTo>
                  <a:lnTo>
                    <a:pt x="2429738" y="237083"/>
                  </a:lnTo>
                  <a:lnTo>
                    <a:pt x="2403703" y="199466"/>
                  </a:lnTo>
                  <a:lnTo>
                    <a:pt x="2374455" y="164426"/>
                  </a:lnTo>
                  <a:lnTo>
                    <a:pt x="2342210" y="132181"/>
                  </a:lnTo>
                  <a:lnTo>
                    <a:pt x="2307171" y="102933"/>
                  </a:lnTo>
                  <a:lnTo>
                    <a:pt x="2269553" y="76898"/>
                  </a:lnTo>
                  <a:lnTo>
                    <a:pt x="2229561" y="54279"/>
                  </a:lnTo>
                  <a:lnTo>
                    <a:pt x="2187422" y="35306"/>
                  </a:lnTo>
                  <a:lnTo>
                    <a:pt x="2143341" y="20180"/>
                  </a:lnTo>
                  <a:lnTo>
                    <a:pt x="2097532" y="9118"/>
                  </a:lnTo>
                  <a:lnTo>
                    <a:pt x="2050199" y="2324"/>
                  </a:lnTo>
                  <a:lnTo>
                    <a:pt x="2001558" y="0"/>
                  </a:lnTo>
                  <a:lnTo>
                    <a:pt x="1952904" y="2324"/>
                  </a:lnTo>
                  <a:lnTo>
                    <a:pt x="1905571" y="9118"/>
                  </a:lnTo>
                  <a:lnTo>
                    <a:pt x="1859762" y="20180"/>
                  </a:lnTo>
                  <a:lnTo>
                    <a:pt x="1815668" y="35306"/>
                  </a:lnTo>
                  <a:lnTo>
                    <a:pt x="1773529" y="54279"/>
                  </a:lnTo>
                  <a:lnTo>
                    <a:pt x="1733550" y="76898"/>
                  </a:lnTo>
                  <a:lnTo>
                    <a:pt x="1695932" y="102933"/>
                  </a:lnTo>
                  <a:lnTo>
                    <a:pt x="1660880" y="132181"/>
                  </a:lnTo>
                  <a:lnTo>
                    <a:pt x="1628635" y="164426"/>
                  </a:lnTo>
                  <a:lnTo>
                    <a:pt x="1599387" y="199466"/>
                  </a:lnTo>
                  <a:lnTo>
                    <a:pt x="1573352" y="237083"/>
                  </a:lnTo>
                  <a:lnTo>
                    <a:pt x="1550733" y="277075"/>
                  </a:lnTo>
                  <a:lnTo>
                    <a:pt x="1531759" y="319214"/>
                  </a:lnTo>
                  <a:lnTo>
                    <a:pt x="1516634" y="363296"/>
                  </a:lnTo>
                  <a:lnTo>
                    <a:pt x="1505572" y="409105"/>
                  </a:lnTo>
                  <a:lnTo>
                    <a:pt x="1498777" y="456438"/>
                  </a:lnTo>
                  <a:lnTo>
                    <a:pt x="1496466" y="505079"/>
                  </a:lnTo>
                  <a:lnTo>
                    <a:pt x="1498777" y="553732"/>
                  </a:lnTo>
                  <a:lnTo>
                    <a:pt x="1505572" y="601065"/>
                  </a:lnTo>
                  <a:lnTo>
                    <a:pt x="1516634" y="646874"/>
                  </a:lnTo>
                  <a:lnTo>
                    <a:pt x="1531759" y="690968"/>
                  </a:lnTo>
                  <a:lnTo>
                    <a:pt x="1550733" y="733107"/>
                  </a:lnTo>
                  <a:lnTo>
                    <a:pt x="1573352" y="773087"/>
                  </a:lnTo>
                  <a:lnTo>
                    <a:pt x="1599387" y="810704"/>
                  </a:lnTo>
                  <a:lnTo>
                    <a:pt x="1628635" y="845756"/>
                  </a:lnTo>
                  <a:lnTo>
                    <a:pt x="1660880" y="878001"/>
                  </a:lnTo>
                  <a:lnTo>
                    <a:pt x="1695932" y="907249"/>
                  </a:lnTo>
                  <a:lnTo>
                    <a:pt x="1733550" y="933284"/>
                  </a:lnTo>
                  <a:lnTo>
                    <a:pt x="1773529" y="955903"/>
                  </a:lnTo>
                  <a:lnTo>
                    <a:pt x="1815668" y="974877"/>
                  </a:lnTo>
                  <a:lnTo>
                    <a:pt x="1859762" y="990003"/>
                  </a:lnTo>
                  <a:lnTo>
                    <a:pt x="1905571" y="1001064"/>
                  </a:lnTo>
                  <a:lnTo>
                    <a:pt x="1952904" y="1007859"/>
                  </a:lnTo>
                  <a:lnTo>
                    <a:pt x="2001558" y="1010170"/>
                  </a:lnTo>
                  <a:lnTo>
                    <a:pt x="2050199" y="1007859"/>
                  </a:lnTo>
                  <a:lnTo>
                    <a:pt x="2097532" y="1001064"/>
                  </a:lnTo>
                  <a:lnTo>
                    <a:pt x="2143341" y="990003"/>
                  </a:lnTo>
                  <a:lnTo>
                    <a:pt x="2187422" y="974877"/>
                  </a:lnTo>
                  <a:lnTo>
                    <a:pt x="2229561" y="955903"/>
                  </a:lnTo>
                  <a:lnTo>
                    <a:pt x="2269553" y="933284"/>
                  </a:lnTo>
                  <a:lnTo>
                    <a:pt x="2307171" y="907249"/>
                  </a:lnTo>
                  <a:lnTo>
                    <a:pt x="2342210" y="878001"/>
                  </a:lnTo>
                  <a:lnTo>
                    <a:pt x="2374455" y="845756"/>
                  </a:lnTo>
                  <a:lnTo>
                    <a:pt x="2403703" y="810704"/>
                  </a:lnTo>
                  <a:lnTo>
                    <a:pt x="2429738" y="773087"/>
                  </a:lnTo>
                  <a:lnTo>
                    <a:pt x="2452357" y="733107"/>
                  </a:lnTo>
                  <a:lnTo>
                    <a:pt x="2471331" y="690968"/>
                  </a:lnTo>
                  <a:lnTo>
                    <a:pt x="2486456" y="646874"/>
                  </a:lnTo>
                  <a:lnTo>
                    <a:pt x="2497518" y="601065"/>
                  </a:lnTo>
                  <a:lnTo>
                    <a:pt x="2504313" y="553732"/>
                  </a:lnTo>
                  <a:lnTo>
                    <a:pt x="2506637" y="505079"/>
                  </a:lnTo>
                  <a:close/>
                </a:path>
                <a:path w="3961765" h="3971290">
                  <a:moveTo>
                    <a:pt x="3961625" y="1977047"/>
                  </a:moveTo>
                  <a:lnTo>
                    <a:pt x="3959301" y="1928406"/>
                  </a:lnTo>
                  <a:lnTo>
                    <a:pt x="3952506" y="1881073"/>
                  </a:lnTo>
                  <a:lnTo>
                    <a:pt x="3941445" y="1835264"/>
                  </a:lnTo>
                  <a:lnTo>
                    <a:pt x="3926319" y="1791182"/>
                  </a:lnTo>
                  <a:lnTo>
                    <a:pt x="3907345" y="1749044"/>
                  </a:lnTo>
                  <a:lnTo>
                    <a:pt x="3884726" y="1709051"/>
                  </a:lnTo>
                  <a:lnTo>
                    <a:pt x="3858691" y="1671434"/>
                  </a:lnTo>
                  <a:lnTo>
                    <a:pt x="3829443" y="1636395"/>
                  </a:lnTo>
                  <a:lnTo>
                    <a:pt x="3797198" y="1604149"/>
                  </a:lnTo>
                  <a:lnTo>
                    <a:pt x="3762146" y="1574901"/>
                  </a:lnTo>
                  <a:lnTo>
                    <a:pt x="3724529" y="1548866"/>
                  </a:lnTo>
                  <a:lnTo>
                    <a:pt x="3684549" y="1526247"/>
                  </a:lnTo>
                  <a:lnTo>
                    <a:pt x="3642410" y="1507274"/>
                  </a:lnTo>
                  <a:lnTo>
                    <a:pt x="3598316" y="1492148"/>
                  </a:lnTo>
                  <a:lnTo>
                    <a:pt x="3552507" y="1481086"/>
                  </a:lnTo>
                  <a:lnTo>
                    <a:pt x="3505174" y="1474292"/>
                  </a:lnTo>
                  <a:lnTo>
                    <a:pt x="3456533" y="1471968"/>
                  </a:lnTo>
                  <a:lnTo>
                    <a:pt x="3407880" y="1474292"/>
                  </a:lnTo>
                  <a:lnTo>
                    <a:pt x="3360547" y="1481086"/>
                  </a:lnTo>
                  <a:lnTo>
                    <a:pt x="3314738" y="1492148"/>
                  </a:lnTo>
                  <a:lnTo>
                    <a:pt x="3270643" y="1507274"/>
                  </a:lnTo>
                  <a:lnTo>
                    <a:pt x="3228505" y="1526247"/>
                  </a:lnTo>
                  <a:lnTo>
                    <a:pt x="3188525" y="1548866"/>
                  </a:lnTo>
                  <a:lnTo>
                    <a:pt x="3150908" y="1574901"/>
                  </a:lnTo>
                  <a:lnTo>
                    <a:pt x="3115856" y="1604149"/>
                  </a:lnTo>
                  <a:lnTo>
                    <a:pt x="3083610" y="1636395"/>
                  </a:lnTo>
                  <a:lnTo>
                    <a:pt x="3054362" y="1671434"/>
                  </a:lnTo>
                  <a:lnTo>
                    <a:pt x="3028327" y="1709051"/>
                  </a:lnTo>
                  <a:lnTo>
                    <a:pt x="3005709" y="1749044"/>
                  </a:lnTo>
                  <a:lnTo>
                    <a:pt x="2986735" y="1791182"/>
                  </a:lnTo>
                  <a:lnTo>
                    <a:pt x="2971609" y="1835264"/>
                  </a:lnTo>
                  <a:lnTo>
                    <a:pt x="2960547" y="1881073"/>
                  </a:lnTo>
                  <a:lnTo>
                    <a:pt x="2953753" y="1928406"/>
                  </a:lnTo>
                  <a:lnTo>
                    <a:pt x="2951442" y="1977047"/>
                  </a:lnTo>
                  <a:lnTo>
                    <a:pt x="2953753" y="2025700"/>
                  </a:lnTo>
                  <a:lnTo>
                    <a:pt x="2960547" y="2073033"/>
                  </a:lnTo>
                  <a:lnTo>
                    <a:pt x="2971609" y="2118842"/>
                  </a:lnTo>
                  <a:lnTo>
                    <a:pt x="2986735" y="2162937"/>
                  </a:lnTo>
                  <a:lnTo>
                    <a:pt x="3005709" y="2205075"/>
                  </a:lnTo>
                  <a:lnTo>
                    <a:pt x="3028327" y="2245055"/>
                  </a:lnTo>
                  <a:lnTo>
                    <a:pt x="3054362" y="2282672"/>
                  </a:lnTo>
                  <a:lnTo>
                    <a:pt x="3083610" y="2317724"/>
                  </a:lnTo>
                  <a:lnTo>
                    <a:pt x="3115856" y="2349970"/>
                  </a:lnTo>
                  <a:lnTo>
                    <a:pt x="3150908" y="2379218"/>
                  </a:lnTo>
                  <a:lnTo>
                    <a:pt x="3188525" y="2405253"/>
                  </a:lnTo>
                  <a:lnTo>
                    <a:pt x="3228505" y="2427871"/>
                  </a:lnTo>
                  <a:lnTo>
                    <a:pt x="3270643" y="2446845"/>
                  </a:lnTo>
                  <a:lnTo>
                    <a:pt x="3314738" y="2461971"/>
                  </a:lnTo>
                  <a:lnTo>
                    <a:pt x="3360547" y="2473033"/>
                  </a:lnTo>
                  <a:lnTo>
                    <a:pt x="3407880" y="2479827"/>
                  </a:lnTo>
                  <a:lnTo>
                    <a:pt x="3456533" y="2482138"/>
                  </a:lnTo>
                  <a:lnTo>
                    <a:pt x="3505174" y="2479827"/>
                  </a:lnTo>
                  <a:lnTo>
                    <a:pt x="3552507" y="2473033"/>
                  </a:lnTo>
                  <a:lnTo>
                    <a:pt x="3598316" y="2461971"/>
                  </a:lnTo>
                  <a:lnTo>
                    <a:pt x="3642410" y="2446845"/>
                  </a:lnTo>
                  <a:lnTo>
                    <a:pt x="3684549" y="2427871"/>
                  </a:lnTo>
                  <a:lnTo>
                    <a:pt x="3724529" y="2405253"/>
                  </a:lnTo>
                  <a:lnTo>
                    <a:pt x="3762146" y="2379218"/>
                  </a:lnTo>
                  <a:lnTo>
                    <a:pt x="3797198" y="2349970"/>
                  </a:lnTo>
                  <a:lnTo>
                    <a:pt x="3829443" y="2317724"/>
                  </a:lnTo>
                  <a:lnTo>
                    <a:pt x="3858691" y="2282672"/>
                  </a:lnTo>
                  <a:lnTo>
                    <a:pt x="3884726" y="2245055"/>
                  </a:lnTo>
                  <a:lnTo>
                    <a:pt x="3907345" y="2205075"/>
                  </a:lnTo>
                  <a:lnTo>
                    <a:pt x="3926319" y="2162937"/>
                  </a:lnTo>
                  <a:lnTo>
                    <a:pt x="3941445" y="2118842"/>
                  </a:lnTo>
                  <a:lnTo>
                    <a:pt x="3952506" y="2073033"/>
                  </a:lnTo>
                  <a:lnTo>
                    <a:pt x="3959301" y="2025700"/>
                  </a:lnTo>
                  <a:lnTo>
                    <a:pt x="3961625" y="1977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50123" y="2632240"/>
            <a:ext cx="1360805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71145" marR="263525" indent="-635" algn="ctr">
              <a:spcBef>
                <a:spcPts val="100"/>
              </a:spcBef>
            </a:pPr>
            <a:r>
              <a:rPr sz="1000" b="1" spc="25" dirty="0">
                <a:solidFill>
                  <a:srgbClr val="FFFFFF"/>
                </a:solidFill>
                <a:latin typeface="Arial"/>
                <a:cs typeface="Gothic Uralic"/>
              </a:rPr>
              <a:t>Лояльных</a:t>
            </a:r>
            <a:r>
              <a:rPr lang="ru-RU" sz="1000" b="1" spc="25" dirty="0">
                <a:solidFill>
                  <a:srgbClr val="FFFFFF"/>
                </a:solidFill>
                <a:latin typeface="Arial"/>
                <a:cs typeface="Gothic Uralic"/>
              </a:rPr>
              <a:t> </a:t>
            </a:r>
            <a:r>
              <a:rPr sz="1000" b="1" spc="25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Gothic Uralic"/>
              </a:rPr>
              <a:t>посетителей</a:t>
            </a:r>
            <a:r>
              <a:rPr lang="ru-RU" sz="1000" b="1" spc="10" dirty="0">
                <a:solidFill>
                  <a:srgbClr val="FFFFFF"/>
                </a:solidFill>
                <a:latin typeface="Arial"/>
                <a:cs typeface="Gothic Uralic"/>
              </a:rPr>
              <a:t> 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Gothic Uralic"/>
              </a:rPr>
              <a:t> (посещают</a:t>
            </a:r>
            <a:endParaRPr lang="ru-RU" sz="1000" dirty="0">
              <a:latin typeface="Arial"/>
              <a:cs typeface="Gothic Uralic"/>
            </a:endParaRPr>
          </a:p>
          <a:p>
            <a:pPr algn="ctr">
              <a:lnSpc>
                <a:spcPts val="1185"/>
              </a:lnSpc>
            </a:pPr>
            <a:r>
              <a:rPr sz="1000" b="1" spc="5" dirty="0">
                <a:solidFill>
                  <a:srgbClr val="FFFFFF"/>
                </a:solidFill>
                <a:latin typeface="Arial"/>
                <a:cs typeface="Gothic Uralic"/>
              </a:rPr>
              <a:t>более</a:t>
            </a:r>
            <a:r>
              <a:rPr sz="1000" b="1" spc="-65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Gothic Uralic"/>
              </a:rPr>
              <a:t>2</a:t>
            </a:r>
            <a:r>
              <a:rPr sz="1000" b="1" spc="-65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000" b="1" spc="10" dirty="0">
                <a:solidFill>
                  <a:srgbClr val="FFFFFF"/>
                </a:solidFill>
                <a:latin typeface="Arial"/>
                <a:cs typeface="Gothic Uralic"/>
              </a:rPr>
              <a:t>раз</a:t>
            </a:r>
            <a:r>
              <a:rPr sz="1000" b="1" spc="-60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000" b="1" spc="35" dirty="0">
                <a:solidFill>
                  <a:srgbClr val="FFFFFF"/>
                </a:solidFill>
                <a:latin typeface="Arial"/>
                <a:cs typeface="Gothic Uralic"/>
              </a:rPr>
              <a:t>в</a:t>
            </a:r>
            <a:r>
              <a:rPr sz="1000" b="1" spc="-65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000" b="1" dirty="0">
                <a:solidFill>
                  <a:srgbClr val="FFFFFF"/>
                </a:solidFill>
                <a:latin typeface="Arial"/>
                <a:cs typeface="Gothic Uralic"/>
              </a:rPr>
              <a:t>месяц)</a:t>
            </a:r>
            <a:endParaRPr sz="1000" dirty="0">
              <a:latin typeface="Arial"/>
              <a:cs typeface="Gothic Ur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1411" y="3217955"/>
            <a:ext cx="1091755" cy="35956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62560" marR="5080" indent="-150495">
              <a:spcBef>
                <a:spcPts val="100"/>
              </a:spcBef>
            </a:pPr>
            <a:r>
              <a:rPr lang="ru-RU" sz="1100" b="1" spc="15" dirty="0">
                <a:solidFill>
                  <a:srgbClr val="FFFFFF"/>
                </a:solidFill>
                <a:latin typeface="Arial"/>
                <a:cs typeface="Gothic Uralic"/>
              </a:rPr>
              <a:t>Имеют </a:t>
            </a:r>
            <a:r>
              <a:rPr lang="ru-RU" sz="1100" b="1" spc="30" dirty="0">
                <a:solidFill>
                  <a:srgbClr val="FFFFFF"/>
                </a:solidFill>
                <a:latin typeface="Arial"/>
                <a:cs typeface="Gothic Uralic"/>
              </a:rPr>
              <a:t>детей </a:t>
            </a:r>
            <a:r>
              <a:rPr sz="1100" b="1" spc="30" dirty="0">
                <a:solidFill>
                  <a:srgbClr val="FFFFFF"/>
                </a:solidFill>
                <a:latin typeface="Arial"/>
                <a:cs typeface="Gothic Uralic"/>
              </a:rPr>
              <a:t> </a:t>
            </a:r>
            <a:r>
              <a:rPr sz="1100" b="1" spc="35" dirty="0">
                <a:solidFill>
                  <a:srgbClr val="FFFFFF"/>
                </a:solidFill>
                <a:latin typeface="Arial"/>
                <a:cs typeface="Gothic Uralic"/>
              </a:rPr>
              <a:t>до </a:t>
            </a:r>
            <a:r>
              <a:rPr sz="1100" b="1" dirty="0">
                <a:solidFill>
                  <a:srgbClr val="FFFFFF"/>
                </a:solidFill>
                <a:latin typeface="Arial"/>
                <a:cs typeface="Gothic Uralic"/>
              </a:rPr>
              <a:t>14</a:t>
            </a:r>
            <a:r>
              <a:rPr lang="ru-RU" sz="1100" b="1" spc="-175" dirty="0">
                <a:solidFill>
                  <a:srgbClr val="FFFFFF"/>
                </a:solidFill>
                <a:latin typeface="Arial"/>
                <a:cs typeface="Gothic Uralic"/>
              </a:rPr>
              <a:t>  </a:t>
            </a:r>
            <a:r>
              <a:rPr sz="1100" b="1" spc="25" dirty="0">
                <a:solidFill>
                  <a:srgbClr val="FFFFFF"/>
                </a:solidFill>
                <a:latin typeface="Arial"/>
                <a:cs typeface="Gothic Uralic"/>
              </a:rPr>
              <a:t>лет</a:t>
            </a:r>
            <a:endParaRPr lang="ru-RU" sz="1100" dirty="0">
              <a:latin typeface="Arial"/>
              <a:cs typeface="Gothic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34904" y="5249379"/>
            <a:ext cx="645160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solidFill>
                  <a:srgbClr val="FFFFFF"/>
                </a:solidFill>
                <a:latin typeface="Arial"/>
                <a:cs typeface="Gothic Uralic"/>
              </a:rPr>
              <a:t>Работают</a:t>
            </a:r>
            <a:endParaRPr sz="1000" dirty="0">
              <a:latin typeface="Arial"/>
              <a:cs typeface="Gothic Ur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6454" y="3993527"/>
            <a:ext cx="1131570" cy="15837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10" dirty="0">
                <a:solidFill>
                  <a:srgbClr val="2A0953"/>
                </a:solidFill>
                <a:latin typeface="Arial"/>
                <a:cs typeface="Gothic Uralic"/>
              </a:rPr>
              <a:t>Посетителей </a:t>
            </a:r>
            <a:r>
              <a:rPr sz="950" b="1" spc="30" dirty="0">
                <a:solidFill>
                  <a:srgbClr val="2A0953"/>
                </a:solidFill>
                <a:latin typeface="Arial"/>
                <a:cs typeface="Gothic Uralic"/>
              </a:rPr>
              <a:t>в</a:t>
            </a:r>
            <a:r>
              <a:rPr sz="950" b="1" spc="-165" dirty="0">
                <a:solidFill>
                  <a:srgbClr val="2A0953"/>
                </a:solidFill>
                <a:latin typeface="Arial"/>
                <a:cs typeface="Gothic Uralic"/>
              </a:rPr>
              <a:t> </a:t>
            </a:r>
            <a:r>
              <a:rPr sz="950" b="1" spc="5" dirty="0">
                <a:solidFill>
                  <a:srgbClr val="2A0953"/>
                </a:solidFill>
                <a:latin typeface="Arial"/>
                <a:cs typeface="Gothic Uralic"/>
              </a:rPr>
              <a:t>год</a:t>
            </a:r>
            <a:endParaRPr sz="950">
              <a:latin typeface="Arial"/>
              <a:cs typeface="Gothic Ur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30915" y="4506950"/>
            <a:ext cx="892175" cy="29210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algn="ctr">
              <a:lnSpc>
                <a:spcPts val="1050"/>
              </a:lnSpc>
              <a:spcBef>
                <a:spcPts val="95"/>
              </a:spcBef>
            </a:pPr>
            <a:r>
              <a:rPr sz="950" b="1" spc="10" dirty="0">
                <a:solidFill>
                  <a:srgbClr val="2A0953"/>
                </a:solidFill>
                <a:latin typeface="Arial"/>
                <a:cs typeface="Gothic Uralic"/>
              </a:rPr>
              <a:t>Траты</a:t>
            </a:r>
            <a:endParaRPr lang="ru-RU" sz="950">
              <a:latin typeface="Arial"/>
              <a:cs typeface="Gothic Uralic"/>
            </a:endParaRPr>
          </a:p>
          <a:p>
            <a:pPr algn="ctr">
              <a:lnSpc>
                <a:spcPts val="1050"/>
              </a:lnSpc>
            </a:pPr>
            <a:r>
              <a:rPr sz="950" b="1" spc="10" dirty="0">
                <a:solidFill>
                  <a:srgbClr val="2A0953"/>
                </a:solidFill>
                <a:latin typeface="Arial"/>
                <a:cs typeface="Gothic Uralic"/>
              </a:rPr>
              <a:t>за</a:t>
            </a:r>
            <a:r>
              <a:rPr sz="950" b="1" spc="-110" dirty="0">
                <a:solidFill>
                  <a:srgbClr val="2A0953"/>
                </a:solidFill>
                <a:latin typeface="Arial"/>
                <a:cs typeface="Gothic Uralic"/>
              </a:rPr>
              <a:t> </a:t>
            </a:r>
            <a:r>
              <a:rPr sz="950" b="1" dirty="0">
                <a:solidFill>
                  <a:srgbClr val="2A0953"/>
                </a:solidFill>
                <a:latin typeface="Arial"/>
                <a:cs typeface="Gothic Uralic"/>
              </a:rPr>
              <a:t>посещение</a:t>
            </a:r>
            <a:endParaRPr sz="950">
              <a:latin typeface="Arial"/>
              <a:cs typeface="Gothic Ur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68325" y="2415224"/>
            <a:ext cx="101900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35" dirty="0">
                <a:solidFill>
                  <a:srgbClr val="FF0095"/>
                </a:solidFill>
                <a:latin typeface="Arial"/>
                <a:cs typeface="Gothic Uralic"/>
              </a:rPr>
              <a:t>47%</a:t>
            </a:r>
            <a:endParaRPr lang="ru-RU" sz="3200" b="1" spc="25" dirty="0">
              <a:solidFill>
                <a:srgbClr val="FF0095"/>
              </a:solidFill>
              <a:latin typeface="Arial"/>
              <a:cs typeface="Gothic Ural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73429" y="2121852"/>
            <a:ext cx="20288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5" dirty="0">
                <a:solidFill>
                  <a:srgbClr val="2A0953"/>
                </a:solidFill>
                <a:latin typeface="Arial"/>
                <a:cs typeface="Arial"/>
              </a:rPr>
              <a:t>Дневная</a:t>
            </a:r>
            <a:r>
              <a:rPr sz="1300" spc="-9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85" dirty="0">
                <a:solidFill>
                  <a:srgbClr val="2A0953"/>
                </a:solidFill>
                <a:latin typeface="Arial"/>
                <a:cs typeface="Arial"/>
              </a:rPr>
              <a:t>посещаемость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390562" y="1102525"/>
            <a:ext cx="2903220" cy="648335"/>
            <a:chOff x="7390562" y="1102525"/>
            <a:chExt cx="2903220" cy="648335"/>
          </a:xfrm>
        </p:grpSpPr>
        <p:sp>
          <p:nvSpPr>
            <p:cNvPr id="23" name="object 23"/>
            <p:cNvSpPr/>
            <p:nvPr/>
          </p:nvSpPr>
          <p:spPr>
            <a:xfrm>
              <a:off x="7390562" y="1102525"/>
              <a:ext cx="2903220" cy="216535"/>
            </a:xfrm>
            <a:custGeom>
              <a:avLst/>
              <a:gdLst/>
              <a:ahLst/>
              <a:cxnLst/>
              <a:rect l="l" t="t" r="r" b="b"/>
              <a:pathLst>
                <a:path w="2903220" h="216534">
                  <a:moveTo>
                    <a:pt x="2794889" y="0"/>
                  </a:moveTo>
                  <a:lnTo>
                    <a:pt x="108000" y="0"/>
                  </a:lnTo>
                  <a:lnTo>
                    <a:pt x="66067" y="8522"/>
                  </a:lnTo>
                  <a:lnTo>
                    <a:pt x="31726" y="31726"/>
                  </a:lnTo>
                  <a:lnTo>
                    <a:pt x="8522" y="66067"/>
                  </a:lnTo>
                  <a:lnTo>
                    <a:pt x="0" y="108013"/>
                  </a:lnTo>
                  <a:lnTo>
                    <a:pt x="8522" y="149947"/>
                  </a:lnTo>
                  <a:lnTo>
                    <a:pt x="31726" y="184288"/>
                  </a:lnTo>
                  <a:lnTo>
                    <a:pt x="66067" y="207492"/>
                  </a:lnTo>
                  <a:lnTo>
                    <a:pt x="108000" y="216014"/>
                  </a:lnTo>
                  <a:lnTo>
                    <a:pt x="2794889" y="216014"/>
                  </a:lnTo>
                  <a:lnTo>
                    <a:pt x="2836822" y="207492"/>
                  </a:lnTo>
                  <a:lnTo>
                    <a:pt x="2871163" y="184288"/>
                  </a:lnTo>
                  <a:lnTo>
                    <a:pt x="2894367" y="149947"/>
                  </a:lnTo>
                  <a:lnTo>
                    <a:pt x="2902889" y="108000"/>
                  </a:lnTo>
                  <a:lnTo>
                    <a:pt x="2894367" y="66067"/>
                  </a:lnTo>
                  <a:lnTo>
                    <a:pt x="2871163" y="31726"/>
                  </a:lnTo>
                  <a:lnTo>
                    <a:pt x="2836822" y="8522"/>
                  </a:lnTo>
                  <a:lnTo>
                    <a:pt x="2794889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90562" y="1318539"/>
              <a:ext cx="2282190" cy="216535"/>
            </a:xfrm>
            <a:custGeom>
              <a:avLst/>
              <a:gdLst/>
              <a:ahLst/>
              <a:cxnLst/>
              <a:rect l="l" t="t" r="r" b="b"/>
              <a:pathLst>
                <a:path w="2282190" h="216534">
                  <a:moveTo>
                    <a:pt x="2173693" y="0"/>
                  </a:moveTo>
                  <a:lnTo>
                    <a:pt x="107988" y="0"/>
                  </a:lnTo>
                  <a:lnTo>
                    <a:pt x="66056" y="8520"/>
                  </a:lnTo>
                  <a:lnTo>
                    <a:pt x="31719" y="31719"/>
                  </a:lnTo>
                  <a:lnTo>
                    <a:pt x="8520" y="66056"/>
                  </a:lnTo>
                  <a:lnTo>
                    <a:pt x="0" y="108000"/>
                  </a:lnTo>
                  <a:lnTo>
                    <a:pt x="8520" y="149932"/>
                  </a:lnTo>
                  <a:lnTo>
                    <a:pt x="31719" y="184269"/>
                  </a:lnTo>
                  <a:lnTo>
                    <a:pt x="66056" y="207468"/>
                  </a:lnTo>
                  <a:lnTo>
                    <a:pt x="107988" y="215988"/>
                  </a:lnTo>
                  <a:lnTo>
                    <a:pt x="2173693" y="215988"/>
                  </a:lnTo>
                  <a:lnTo>
                    <a:pt x="2215625" y="207468"/>
                  </a:lnTo>
                  <a:lnTo>
                    <a:pt x="2249962" y="184269"/>
                  </a:lnTo>
                  <a:lnTo>
                    <a:pt x="2273161" y="149932"/>
                  </a:lnTo>
                  <a:lnTo>
                    <a:pt x="2281682" y="107988"/>
                  </a:lnTo>
                  <a:lnTo>
                    <a:pt x="2273161" y="66056"/>
                  </a:lnTo>
                  <a:lnTo>
                    <a:pt x="2249962" y="31719"/>
                  </a:lnTo>
                  <a:lnTo>
                    <a:pt x="2215625" y="8520"/>
                  </a:lnTo>
                  <a:lnTo>
                    <a:pt x="2173693" y="0"/>
                  </a:lnTo>
                  <a:close/>
                </a:path>
              </a:pathLst>
            </a:custGeom>
            <a:solidFill>
              <a:srgbClr val="A90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90562" y="1534528"/>
              <a:ext cx="2427605" cy="216535"/>
            </a:xfrm>
            <a:custGeom>
              <a:avLst/>
              <a:gdLst/>
              <a:ahLst/>
              <a:cxnLst/>
              <a:rect l="l" t="t" r="r" b="b"/>
              <a:pathLst>
                <a:path w="2427604" h="216535">
                  <a:moveTo>
                    <a:pt x="2319439" y="0"/>
                  </a:moveTo>
                  <a:lnTo>
                    <a:pt x="108000" y="0"/>
                  </a:lnTo>
                  <a:lnTo>
                    <a:pt x="66061" y="8522"/>
                  </a:lnTo>
                  <a:lnTo>
                    <a:pt x="31721" y="31726"/>
                  </a:lnTo>
                  <a:lnTo>
                    <a:pt x="8520" y="66067"/>
                  </a:lnTo>
                  <a:lnTo>
                    <a:pt x="0" y="108013"/>
                  </a:lnTo>
                  <a:lnTo>
                    <a:pt x="8520" y="149945"/>
                  </a:lnTo>
                  <a:lnTo>
                    <a:pt x="31721" y="184281"/>
                  </a:lnTo>
                  <a:lnTo>
                    <a:pt x="66061" y="207481"/>
                  </a:lnTo>
                  <a:lnTo>
                    <a:pt x="108000" y="216001"/>
                  </a:lnTo>
                  <a:lnTo>
                    <a:pt x="2319439" y="216001"/>
                  </a:lnTo>
                  <a:lnTo>
                    <a:pt x="2361372" y="207481"/>
                  </a:lnTo>
                  <a:lnTo>
                    <a:pt x="2395713" y="184281"/>
                  </a:lnTo>
                  <a:lnTo>
                    <a:pt x="2418917" y="149945"/>
                  </a:lnTo>
                  <a:lnTo>
                    <a:pt x="2427439" y="108000"/>
                  </a:lnTo>
                  <a:lnTo>
                    <a:pt x="2418917" y="66067"/>
                  </a:lnTo>
                  <a:lnTo>
                    <a:pt x="2395713" y="31726"/>
                  </a:lnTo>
                  <a:lnTo>
                    <a:pt x="2361372" y="8522"/>
                  </a:lnTo>
                  <a:lnTo>
                    <a:pt x="2319439" y="0"/>
                  </a:lnTo>
                  <a:close/>
                </a:path>
              </a:pathLst>
            </a:custGeom>
            <a:solidFill>
              <a:srgbClr val="670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377353" y="762482"/>
            <a:ext cx="2479675" cy="526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solidFill>
                  <a:srgbClr val="2A0953"/>
                </a:solidFill>
                <a:latin typeface="Arial"/>
                <a:cs typeface="Arial"/>
              </a:rPr>
              <a:t>Посещаемость</a:t>
            </a:r>
            <a:r>
              <a:rPr sz="1300" spc="-8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A0953"/>
                </a:solidFill>
                <a:latin typeface="Arial"/>
                <a:cs typeface="Arial"/>
              </a:rPr>
              <a:t>чел.</a:t>
            </a:r>
            <a:r>
              <a:rPr sz="1300" spc="-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2A0953"/>
                </a:solidFill>
                <a:latin typeface="Arial"/>
                <a:cs typeface="Arial"/>
              </a:rPr>
              <a:t>на</a:t>
            </a:r>
            <a:r>
              <a:rPr sz="1300" spc="-8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A0953"/>
                </a:solidFill>
                <a:latin typeface="Arial"/>
                <a:cs typeface="Arial"/>
              </a:rPr>
              <a:t>100</a:t>
            </a:r>
            <a:r>
              <a:rPr sz="1300" spc="-7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A0953"/>
                </a:solidFill>
                <a:latin typeface="Arial"/>
                <a:cs typeface="Arial"/>
              </a:rPr>
              <a:t>м2</a:t>
            </a:r>
            <a:endParaRPr sz="1300" dirty="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1180"/>
              </a:spcBef>
            </a:pP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Галерея</a:t>
            </a:r>
            <a:r>
              <a:rPr sz="1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65" dirty="0">
                <a:solidFill>
                  <a:srgbClr val="FFFFFF"/>
                </a:solidFill>
                <a:latin typeface="Arial"/>
                <a:cs typeface="Arial"/>
              </a:rPr>
              <a:t>Новосибирск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57163" y="1293029"/>
            <a:ext cx="1459505" cy="4109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">
              <a:lnSpc>
                <a:spcPct val="136600"/>
              </a:lnSpc>
              <a:spcBef>
                <a:spcPts val="100"/>
              </a:spcBef>
            </a:pPr>
            <a:r>
              <a:rPr sz="1000" spc="75" dirty="0">
                <a:solidFill>
                  <a:srgbClr val="FFFFFF"/>
                </a:solidFill>
                <a:latin typeface="Arial"/>
                <a:cs typeface="Arial"/>
              </a:rPr>
              <a:t>Сибирский</a:t>
            </a:r>
            <a:r>
              <a:rPr sz="1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Молл  </a:t>
            </a:r>
            <a:r>
              <a:rPr sz="1000" spc="70" dirty="0">
                <a:solidFill>
                  <a:srgbClr val="FFFFFF"/>
                </a:solidFill>
                <a:latin typeface="Arial"/>
                <a:cs typeface="Arial"/>
              </a:rPr>
              <a:t>Аура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02380" y="1085812"/>
            <a:ext cx="2222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72396" y="1300657"/>
            <a:ext cx="377190" cy="455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1400">
              <a:latin typeface="Arial"/>
              <a:cs typeface="Arial"/>
            </a:endParaRPr>
          </a:p>
          <a:p>
            <a:pPr marL="166370">
              <a:lnSpc>
                <a:spcPct val="100000"/>
              </a:lnSpc>
              <a:spcBef>
                <a:spcPts val="3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47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7390562" y="2454325"/>
            <a:ext cx="3048635" cy="432434"/>
            <a:chOff x="7390562" y="2454325"/>
            <a:chExt cx="3048635" cy="432434"/>
          </a:xfrm>
        </p:grpSpPr>
        <p:sp>
          <p:nvSpPr>
            <p:cNvPr id="31" name="object 31"/>
            <p:cNvSpPr/>
            <p:nvPr/>
          </p:nvSpPr>
          <p:spPr>
            <a:xfrm>
              <a:off x="7390562" y="2454325"/>
              <a:ext cx="2138680" cy="216535"/>
            </a:xfrm>
            <a:custGeom>
              <a:avLst/>
              <a:gdLst/>
              <a:ahLst/>
              <a:cxnLst/>
              <a:rect l="l" t="t" r="r" b="b"/>
              <a:pathLst>
                <a:path w="2138679" h="216535">
                  <a:moveTo>
                    <a:pt x="2030437" y="0"/>
                  </a:moveTo>
                  <a:lnTo>
                    <a:pt x="108000" y="0"/>
                  </a:lnTo>
                  <a:lnTo>
                    <a:pt x="66067" y="8522"/>
                  </a:lnTo>
                  <a:lnTo>
                    <a:pt x="31726" y="31726"/>
                  </a:lnTo>
                  <a:lnTo>
                    <a:pt x="8522" y="66067"/>
                  </a:lnTo>
                  <a:lnTo>
                    <a:pt x="0" y="108013"/>
                  </a:lnTo>
                  <a:lnTo>
                    <a:pt x="8522" y="149945"/>
                  </a:lnTo>
                  <a:lnTo>
                    <a:pt x="31726" y="184281"/>
                  </a:lnTo>
                  <a:lnTo>
                    <a:pt x="66067" y="207481"/>
                  </a:lnTo>
                  <a:lnTo>
                    <a:pt x="108000" y="216001"/>
                  </a:lnTo>
                  <a:lnTo>
                    <a:pt x="2030437" y="216001"/>
                  </a:lnTo>
                  <a:lnTo>
                    <a:pt x="2072371" y="207481"/>
                  </a:lnTo>
                  <a:lnTo>
                    <a:pt x="2106712" y="184281"/>
                  </a:lnTo>
                  <a:lnTo>
                    <a:pt x="2129916" y="149945"/>
                  </a:lnTo>
                  <a:lnTo>
                    <a:pt x="2138438" y="108000"/>
                  </a:lnTo>
                  <a:lnTo>
                    <a:pt x="2129916" y="66067"/>
                  </a:lnTo>
                  <a:lnTo>
                    <a:pt x="2106712" y="31726"/>
                  </a:lnTo>
                  <a:lnTo>
                    <a:pt x="2072371" y="8522"/>
                  </a:lnTo>
                  <a:lnTo>
                    <a:pt x="2030437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90562" y="2670327"/>
              <a:ext cx="3048635" cy="216535"/>
            </a:xfrm>
            <a:custGeom>
              <a:avLst/>
              <a:gdLst/>
              <a:ahLst/>
              <a:cxnLst/>
              <a:rect l="l" t="t" r="r" b="b"/>
              <a:pathLst>
                <a:path w="3048634" h="216535">
                  <a:moveTo>
                    <a:pt x="2940050" y="0"/>
                  </a:moveTo>
                  <a:lnTo>
                    <a:pt x="108000" y="0"/>
                  </a:lnTo>
                  <a:lnTo>
                    <a:pt x="66061" y="8522"/>
                  </a:lnTo>
                  <a:lnTo>
                    <a:pt x="31721" y="31726"/>
                  </a:lnTo>
                  <a:lnTo>
                    <a:pt x="8520" y="66067"/>
                  </a:lnTo>
                  <a:lnTo>
                    <a:pt x="0" y="108013"/>
                  </a:lnTo>
                  <a:lnTo>
                    <a:pt x="8520" y="149945"/>
                  </a:lnTo>
                  <a:lnTo>
                    <a:pt x="31721" y="184281"/>
                  </a:lnTo>
                  <a:lnTo>
                    <a:pt x="66061" y="207481"/>
                  </a:lnTo>
                  <a:lnTo>
                    <a:pt x="108000" y="216001"/>
                  </a:lnTo>
                  <a:lnTo>
                    <a:pt x="2940050" y="216001"/>
                  </a:lnTo>
                  <a:lnTo>
                    <a:pt x="2981988" y="207481"/>
                  </a:lnTo>
                  <a:lnTo>
                    <a:pt x="3016329" y="184281"/>
                  </a:lnTo>
                  <a:lnTo>
                    <a:pt x="3039530" y="149945"/>
                  </a:lnTo>
                  <a:lnTo>
                    <a:pt x="3048050" y="108000"/>
                  </a:lnTo>
                  <a:lnTo>
                    <a:pt x="3039530" y="66067"/>
                  </a:lnTo>
                  <a:lnTo>
                    <a:pt x="3016329" y="31726"/>
                  </a:lnTo>
                  <a:lnTo>
                    <a:pt x="2981988" y="8522"/>
                  </a:lnTo>
                  <a:lnTo>
                    <a:pt x="2940050" y="0"/>
                  </a:lnTo>
                  <a:close/>
                </a:path>
              </a:pathLst>
            </a:custGeom>
            <a:solidFill>
              <a:srgbClr val="A90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453045" y="2417931"/>
            <a:ext cx="655955" cy="4610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5080" indent="-15240">
              <a:lnSpc>
                <a:spcPct val="142700"/>
              </a:lnSpc>
              <a:spcBef>
                <a:spcPts val="100"/>
              </a:spcBef>
            </a:pP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будни  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выходные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84551" y="2437612"/>
            <a:ext cx="5594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06343" y="2657424"/>
            <a:ext cx="5594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388008" y="3462299"/>
            <a:ext cx="3450590" cy="864235"/>
            <a:chOff x="7388008" y="3462299"/>
            <a:chExt cx="3450590" cy="864235"/>
          </a:xfrm>
        </p:grpSpPr>
        <p:sp>
          <p:nvSpPr>
            <p:cNvPr id="37" name="object 37"/>
            <p:cNvSpPr/>
            <p:nvPr/>
          </p:nvSpPr>
          <p:spPr>
            <a:xfrm>
              <a:off x="7390561" y="3462299"/>
              <a:ext cx="2630170" cy="216535"/>
            </a:xfrm>
            <a:custGeom>
              <a:avLst/>
              <a:gdLst/>
              <a:ahLst/>
              <a:cxnLst/>
              <a:rect l="l" t="t" r="r" b="b"/>
              <a:pathLst>
                <a:path w="2630170" h="216535">
                  <a:moveTo>
                    <a:pt x="2521724" y="0"/>
                  </a:moveTo>
                  <a:lnTo>
                    <a:pt x="108000" y="0"/>
                  </a:lnTo>
                  <a:lnTo>
                    <a:pt x="66067" y="8520"/>
                  </a:lnTo>
                  <a:lnTo>
                    <a:pt x="31726" y="31721"/>
                  </a:lnTo>
                  <a:lnTo>
                    <a:pt x="8522" y="66061"/>
                  </a:lnTo>
                  <a:lnTo>
                    <a:pt x="0" y="108000"/>
                  </a:lnTo>
                  <a:lnTo>
                    <a:pt x="8522" y="149934"/>
                  </a:lnTo>
                  <a:lnTo>
                    <a:pt x="31726" y="184275"/>
                  </a:lnTo>
                  <a:lnTo>
                    <a:pt x="66067" y="207479"/>
                  </a:lnTo>
                  <a:lnTo>
                    <a:pt x="108000" y="216001"/>
                  </a:lnTo>
                  <a:lnTo>
                    <a:pt x="2521724" y="216001"/>
                  </a:lnTo>
                  <a:lnTo>
                    <a:pt x="2563658" y="207479"/>
                  </a:lnTo>
                  <a:lnTo>
                    <a:pt x="2597999" y="184275"/>
                  </a:lnTo>
                  <a:lnTo>
                    <a:pt x="2621203" y="149934"/>
                  </a:lnTo>
                  <a:lnTo>
                    <a:pt x="2629725" y="108000"/>
                  </a:lnTo>
                  <a:lnTo>
                    <a:pt x="2621203" y="66061"/>
                  </a:lnTo>
                  <a:lnTo>
                    <a:pt x="2597999" y="31721"/>
                  </a:lnTo>
                  <a:lnTo>
                    <a:pt x="2563658" y="8520"/>
                  </a:lnTo>
                  <a:lnTo>
                    <a:pt x="2521724" y="0"/>
                  </a:lnTo>
                  <a:close/>
                </a:path>
              </a:pathLst>
            </a:custGeom>
            <a:solidFill>
              <a:srgbClr val="E108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90561" y="3678301"/>
              <a:ext cx="3448050" cy="216535"/>
            </a:xfrm>
            <a:custGeom>
              <a:avLst/>
              <a:gdLst/>
              <a:ahLst/>
              <a:cxnLst/>
              <a:rect l="l" t="t" r="r" b="b"/>
              <a:pathLst>
                <a:path w="3448050" h="216535">
                  <a:moveTo>
                    <a:pt x="3339858" y="0"/>
                  </a:moveTo>
                  <a:lnTo>
                    <a:pt x="107988" y="0"/>
                  </a:lnTo>
                  <a:lnTo>
                    <a:pt x="66056" y="8520"/>
                  </a:lnTo>
                  <a:lnTo>
                    <a:pt x="31719" y="31719"/>
                  </a:lnTo>
                  <a:lnTo>
                    <a:pt x="8520" y="66056"/>
                  </a:lnTo>
                  <a:lnTo>
                    <a:pt x="0" y="108000"/>
                  </a:lnTo>
                  <a:lnTo>
                    <a:pt x="8520" y="149934"/>
                  </a:lnTo>
                  <a:lnTo>
                    <a:pt x="31719" y="184275"/>
                  </a:lnTo>
                  <a:lnTo>
                    <a:pt x="66056" y="207479"/>
                  </a:lnTo>
                  <a:lnTo>
                    <a:pt x="107988" y="216001"/>
                  </a:lnTo>
                  <a:lnTo>
                    <a:pt x="3339858" y="216001"/>
                  </a:lnTo>
                  <a:lnTo>
                    <a:pt x="3381792" y="207479"/>
                  </a:lnTo>
                  <a:lnTo>
                    <a:pt x="3416133" y="184275"/>
                  </a:lnTo>
                  <a:lnTo>
                    <a:pt x="3439337" y="149934"/>
                  </a:lnTo>
                  <a:lnTo>
                    <a:pt x="3447859" y="107988"/>
                  </a:lnTo>
                  <a:lnTo>
                    <a:pt x="3439337" y="66056"/>
                  </a:lnTo>
                  <a:lnTo>
                    <a:pt x="3416133" y="31719"/>
                  </a:lnTo>
                  <a:lnTo>
                    <a:pt x="3381792" y="8520"/>
                  </a:lnTo>
                  <a:lnTo>
                    <a:pt x="3339858" y="0"/>
                  </a:lnTo>
                  <a:close/>
                </a:path>
              </a:pathLst>
            </a:custGeom>
            <a:solidFill>
              <a:srgbClr val="A908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88008" y="3894302"/>
              <a:ext cx="2272030" cy="216535"/>
            </a:xfrm>
            <a:custGeom>
              <a:avLst/>
              <a:gdLst/>
              <a:ahLst/>
              <a:cxnLst/>
              <a:rect l="l" t="t" r="r" b="b"/>
              <a:pathLst>
                <a:path w="2272029" h="216535">
                  <a:moveTo>
                    <a:pt x="2163495" y="0"/>
                  </a:moveTo>
                  <a:lnTo>
                    <a:pt x="108000" y="0"/>
                  </a:lnTo>
                  <a:lnTo>
                    <a:pt x="66067" y="8520"/>
                  </a:lnTo>
                  <a:lnTo>
                    <a:pt x="31726" y="31721"/>
                  </a:lnTo>
                  <a:lnTo>
                    <a:pt x="8522" y="66061"/>
                  </a:lnTo>
                  <a:lnTo>
                    <a:pt x="0" y="108000"/>
                  </a:lnTo>
                  <a:lnTo>
                    <a:pt x="8522" y="149934"/>
                  </a:lnTo>
                  <a:lnTo>
                    <a:pt x="31726" y="184275"/>
                  </a:lnTo>
                  <a:lnTo>
                    <a:pt x="66067" y="207479"/>
                  </a:lnTo>
                  <a:lnTo>
                    <a:pt x="108000" y="216001"/>
                  </a:lnTo>
                  <a:lnTo>
                    <a:pt x="2163495" y="216001"/>
                  </a:lnTo>
                  <a:lnTo>
                    <a:pt x="2205429" y="207479"/>
                  </a:lnTo>
                  <a:lnTo>
                    <a:pt x="2239770" y="184275"/>
                  </a:lnTo>
                  <a:lnTo>
                    <a:pt x="2262974" y="149934"/>
                  </a:lnTo>
                  <a:lnTo>
                    <a:pt x="2271496" y="108000"/>
                  </a:lnTo>
                  <a:lnTo>
                    <a:pt x="2262974" y="66061"/>
                  </a:lnTo>
                  <a:lnTo>
                    <a:pt x="2239770" y="31721"/>
                  </a:lnTo>
                  <a:lnTo>
                    <a:pt x="2205429" y="8520"/>
                  </a:lnTo>
                  <a:lnTo>
                    <a:pt x="2163495" y="0"/>
                  </a:lnTo>
                  <a:close/>
                </a:path>
              </a:pathLst>
            </a:custGeom>
            <a:solidFill>
              <a:srgbClr val="670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0561" y="4110304"/>
              <a:ext cx="2100580" cy="216535"/>
            </a:xfrm>
            <a:custGeom>
              <a:avLst/>
              <a:gdLst/>
              <a:ahLst/>
              <a:cxnLst/>
              <a:rect l="l" t="t" r="r" b="b"/>
              <a:pathLst>
                <a:path w="2100579" h="216535">
                  <a:moveTo>
                    <a:pt x="1992083" y="0"/>
                  </a:moveTo>
                  <a:lnTo>
                    <a:pt x="107988" y="0"/>
                  </a:lnTo>
                  <a:lnTo>
                    <a:pt x="66056" y="8520"/>
                  </a:lnTo>
                  <a:lnTo>
                    <a:pt x="31719" y="31719"/>
                  </a:lnTo>
                  <a:lnTo>
                    <a:pt x="8520" y="66056"/>
                  </a:lnTo>
                  <a:lnTo>
                    <a:pt x="0" y="108000"/>
                  </a:lnTo>
                  <a:lnTo>
                    <a:pt x="8520" y="149934"/>
                  </a:lnTo>
                  <a:lnTo>
                    <a:pt x="31719" y="184275"/>
                  </a:lnTo>
                  <a:lnTo>
                    <a:pt x="66056" y="207479"/>
                  </a:lnTo>
                  <a:lnTo>
                    <a:pt x="107988" y="216001"/>
                  </a:lnTo>
                  <a:lnTo>
                    <a:pt x="1992083" y="216001"/>
                  </a:lnTo>
                  <a:lnTo>
                    <a:pt x="2034017" y="207479"/>
                  </a:lnTo>
                  <a:lnTo>
                    <a:pt x="2068358" y="184275"/>
                  </a:lnTo>
                  <a:lnTo>
                    <a:pt x="2091562" y="149934"/>
                  </a:lnTo>
                  <a:lnTo>
                    <a:pt x="2100084" y="107988"/>
                  </a:lnTo>
                  <a:lnTo>
                    <a:pt x="2091562" y="66056"/>
                  </a:lnTo>
                  <a:lnTo>
                    <a:pt x="2068358" y="31719"/>
                  </a:lnTo>
                  <a:lnTo>
                    <a:pt x="2034017" y="8520"/>
                  </a:lnTo>
                  <a:lnTo>
                    <a:pt x="1992083" y="0"/>
                  </a:lnTo>
                  <a:close/>
                </a:path>
              </a:pathLst>
            </a:custGeom>
            <a:solidFill>
              <a:srgbClr val="2A09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410056" y="3168221"/>
            <a:ext cx="1477645" cy="115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1300" spc="85" dirty="0">
                <a:solidFill>
                  <a:srgbClr val="2A0953"/>
                </a:solidFill>
                <a:latin typeface="Arial"/>
                <a:cs typeface="Arial"/>
              </a:rPr>
              <a:t>Средний</a:t>
            </a:r>
            <a:r>
              <a:rPr sz="1300" spc="-9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2A0953"/>
                </a:solidFill>
                <a:latin typeface="Arial"/>
                <a:cs typeface="Arial"/>
              </a:rPr>
              <a:t>возраст</a:t>
            </a:r>
            <a:endParaRPr sz="1300" dirty="0">
              <a:latin typeface="Arial"/>
              <a:cs typeface="Arial"/>
            </a:endParaRPr>
          </a:p>
          <a:p>
            <a:pPr marL="31750" marR="875665" indent="-19050" algn="just">
              <a:lnSpc>
                <a:spcPct val="141500"/>
              </a:lnSpc>
              <a:spcBef>
                <a:spcPts val="520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18-24 лет  25-34</a:t>
            </a:r>
            <a:r>
              <a:rPr sz="1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лет  35-44</a:t>
            </a:r>
            <a:r>
              <a:rPr sz="1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лет  45-54</a:t>
            </a:r>
            <a:r>
              <a:rPr sz="1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лет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589033" y="3458692"/>
            <a:ext cx="360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421264" y="3674694"/>
            <a:ext cx="360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32%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042234" y="3877589"/>
            <a:ext cx="53213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100"/>
              </a:spcBef>
            </a:pP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22%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397712" y="5027891"/>
            <a:ext cx="3811904" cy="321945"/>
            <a:chOff x="7397712" y="5027891"/>
            <a:chExt cx="3811904" cy="321945"/>
          </a:xfrm>
        </p:grpSpPr>
        <p:sp>
          <p:nvSpPr>
            <p:cNvPr id="46" name="object 46"/>
            <p:cNvSpPr/>
            <p:nvPr/>
          </p:nvSpPr>
          <p:spPr>
            <a:xfrm>
              <a:off x="7397712" y="5027891"/>
              <a:ext cx="3811904" cy="321945"/>
            </a:xfrm>
            <a:custGeom>
              <a:avLst/>
              <a:gdLst/>
              <a:ahLst/>
              <a:cxnLst/>
              <a:rect l="l" t="t" r="r" b="b"/>
              <a:pathLst>
                <a:path w="3811904" h="321945">
                  <a:moveTo>
                    <a:pt x="3650996" y="0"/>
                  </a:moveTo>
                  <a:lnTo>
                    <a:pt x="160731" y="0"/>
                  </a:lnTo>
                  <a:lnTo>
                    <a:pt x="110067" y="8230"/>
                  </a:lnTo>
                  <a:lnTo>
                    <a:pt x="65962" y="31121"/>
                  </a:lnTo>
                  <a:lnTo>
                    <a:pt x="31116" y="65971"/>
                  </a:lnTo>
                  <a:lnTo>
                    <a:pt x="8229" y="110079"/>
                  </a:lnTo>
                  <a:lnTo>
                    <a:pt x="0" y="160756"/>
                  </a:lnTo>
                  <a:lnTo>
                    <a:pt x="8229" y="211420"/>
                  </a:lnTo>
                  <a:lnTo>
                    <a:pt x="31116" y="255524"/>
                  </a:lnTo>
                  <a:lnTo>
                    <a:pt x="65962" y="290370"/>
                  </a:lnTo>
                  <a:lnTo>
                    <a:pt x="110067" y="313258"/>
                  </a:lnTo>
                  <a:lnTo>
                    <a:pt x="160731" y="321487"/>
                  </a:lnTo>
                  <a:lnTo>
                    <a:pt x="3650996" y="321487"/>
                  </a:lnTo>
                  <a:lnTo>
                    <a:pt x="3701660" y="313258"/>
                  </a:lnTo>
                  <a:lnTo>
                    <a:pt x="3745768" y="290370"/>
                  </a:lnTo>
                  <a:lnTo>
                    <a:pt x="3780618" y="255524"/>
                  </a:lnTo>
                  <a:lnTo>
                    <a:pt x="3803509" y="211420"/>
                  </a:lnTo>
                  <a:lnTo>
                    <a:pt x="3811739" y="160743"/>
                  </a:lnTo>
                  <a:lnTo>
                    <a:pt x="3803509" y="110079"/>
                  </a:lnTo>
                  <a:lnTo>
                    <a:pt x="3780618" y="65971"/>
                  </a:lnTo>
                  <a:lnTo>
                    <a:pt x="3745768" y="31121"/>
                  </a:lnTo>
                  <a:lnTo>
                    <a:pt x="3701660" y="8230"/>
                  </a:lnTo>
                  <a:lnTo>
                    <a:pt x="3650996" y="0"/>
                  </a:lnTo>
                  <a:close/>
                </a:path>
              </a:pathLst>
            </a:custGeom>
            <a:solidFill>
              <a:srgbClr val="FF9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397712" y="5027891"/>
              <a:ext cx="3121025" cy="321945"/>
            </a:xfrm>
            <a:custGeom>
              <a:avLst/>
              <a:gdLst/>
              <a:ahLst/>
              <a:cxnLst/>
              <a:rect l="l" t="t" r="r" b="b"/>
              <a:pathLst>
                <a:path w="3121025" h="321945">
                  <a:moveTo>
                    <a:pt x="2959798" y="0"/>
                  </a:moveTo>
                  <a:lnTo>
                    <a:pt x="160731" y="0"/>
                  </a:lnTo>
                  <a:lnTo>
                    <a:pt x="110067" y="8230"/>
                  </a:lnTo>
                  <a:lnTo>
                    <a:pt x="65962" y="31121"/>
                  </a:lnTo>
                  <a:lnTo>
                    <a:pt x="31116" y="65971"/>
                  </a:lnTo>
                  <a:lnTo>
                    <a:pt x="8229" y="110079"/>
                  </a:lnTo>
                  <a:lnTo>
                    <a:pt x="0" y="160756"/>
                  </a:lnTo>
                  <a:lnTo>
                    <a:pt x="8229" y="211420"/>
                  </a:lnTo>
                  <a:lnTo>
                    <a:pt x="31116" y="255524"/>
                  </a:lnTo>
                  <a:lnTo>
                    <a:pt x="65962" y="290370"/>
                  </a:lnTo>
                  <a:lnTo>
                    <a:pt x="110067" y="313258"/>
                  </a:lnTo>
                  <a:lnTo>
                    <a:pt x="160731" y="321487"/>
                  </a:lnTo>
                  <a:lnTo>
                    <a:pt x="2959798" y="321487"/>
                  </a:lnTo>
                  <a:lnTo>
                    <a:pt x="3010463" y="313258"/>
                  </a:lnTo>
                  <a:lnTo>
                    <a:pt x="3054571" y="290370"/>
                  </a:lnTo>
                  <a:lnTo>
                    <a:pt x="3089421" y="255524"/>
                  </a:lnTo>
                  <a:lnTo>
                    <a:pt x="3112311" y="211420"/>
                  </a:lnTo>
                  <a:lnTo>
                    <a:pt x="3120542" y="160743"/>
                  </a:lnTo>
                  <a:lnTo>
                    <a:pt x="3112311" y="110079"/>
                  </a:lnTo>
                  <a:lnTo>
                    <a:pt x="3089421" y="65971"/>
                  </a:lnTo>
                  <a:lnTo>
                    <a:pt x="3054571" y="31121"/>
                  </a:lnTo>
                  <a:lnTo>
                    <a:pt x="3010463" y="8230"/>
                  </a:lnTo>
                  <a:lnTo>
                    <a:pt x="2959798" y="0"/>
                  </a:lnTo>
                  <a:close/>
                </a:path>
              </a:pathLst>
            </a:custGeom>
            <a:solidFill>
              <a:srgbClr val="C801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113975" y="5027891"/>
              <a:ext cx="746125" cy="321945"/>
            </a:xfrm>
            <a:custGeom>
              <a:avLst/>
              <a:gdLst/>
              <a:ahLst/>
              <a:cxnLst/>
              <a:rect l="l" t="t" r="r" b="b"/>
              <a:pathLst>
                <a:path w="746125" h="321945">
                  <a:moveTo>
                    <a:pt x="585114" y="0"/>
                  </a:moveTo>
                  <a:lnTo>
                    <a:pt x="160743" y="0"/>
                  </a:lnTo>
                  <a:lnTo>
                    <a:pt x="110079" y="8230"/>
                  </a:lnTo>
                  <a:lnTo>
                    <a:pt x="65971" y="31121"/>
                  </a:lnTo>
                  <a:lnTo>
                    <a:pt x="31121" y="65971"/>
                  </a:lnTo>
                  <a:lnTo>
                    <a:pt x="8230" y="110079"/>
                  </a:lnTo>
                  <a:lnTo>
                    <a:pt x="0" y="160743"/>
                  </a:lnTo>
                  <a:lnTo>
                    <a:pt x="8230" y="211420"/>
                  </a:lnTo>
                  <a:lnTo>
                    <a:pt x="31121" y="255524"/>
                  </a:lnTo>
                  <a:lnTo>
                    <a:pt x="65971" y="290370"/>
                  </a:lnTo>
                  <a:lnTo>
                    <a:pt x="110079" y="313258"/>
                  </a:lnTo>
                  <a:lnTo>
                    <a:pt x="160743" y="321487"/>
                  </a:lnTo>
                  <a:lnTo>
                    <a:pt x="585114" y="321487"/>
                  </a:lnTo>
                  <a:lnTo>
                    <a:pt x="635779" y="313258"/>
                  </a:lnTo>
                  <a:lnTo>
                    <a:pt x="679887" y="290370"/>
                  </a:lnTo>
                  <a:lnTo>
                    <a:pt x="714737" y="255524"/>
                  </a:lnTo>
                  <a:lnTo>
                    <a:pt x="737627" y="211420"/>
                  </a:lnTo>
                  <a:lnTo>
                    <a:pt x="745858" y="160756"/>
                  </a:lnTo>
                  <a:lnTo>
                    <a:pt x="737627" y="110079"/>
                  </a:lnTo>
                  <a:lnTo>
                    <a:pt x="714737" y="65971"/>
                  </a:lnTo>
                  <a:lnTo>
                    <a:pt x="679887" y="31121"/>
                  </a:lnTo>
                  <a:lnTo>
                    <a:pt x="635779" y="8230"/>
                  </a:lnTo>
                  <a:lnTo>
                    <a:pt x="585114" y="0"/>
                  </a:lnTo>
                  <a:close/>
                </a:path>
              </a:pathLst>
            </a:custGeom>
            <a:solidFill>
              <a:srgbClr val="EC00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7414082" y="5488139"/>
            <a:ext cx="70167" cy="701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080933" y="5488139"/>
            <a:ext cx="70180" cy="7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7401038" y="4669002"/>
            <a:ext cx="2371090" cy="92138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300" spc="25" dirty="0">
                <a:solidFill>
                  <a:srgbClr val="2A0953"/>
                </a:solidFill>
                <a:latin typeface="Arial"/>
                <a:cs typeface="Arial"/>
              </a:rPr>
              <a:t>Цели</a:t>
            </a:r>
            <a:r>
              <a:rPr sz="1300" spc="-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2A0953"/>
                </a:solidFill>
                <a:latin typeface="Arial"/>
                <a:cs typeface="Arial"/>
              </a:rPr>
              <a:t>посещения</a:t>
            </a:r>
            <a:endParaRPr sz="1300" dirty="0">
              <a:latin typeface="Arial"/>
              <a:cs typeface="Arial"/>
            </a:endParaRPr>
          </a:p>
          <a:p>
            <a:pPr marL="1252855">
              <a:lnSpc>
                <a:spcPct val="100000"/>
              </a:lnSpc>
              <a:spcBef>
                <a:spcPts val="880"/>
              </a:spcBef>
            </a:pP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75%</a:t>
            </a:r>
            <a:endParaRPr sz="1400" dirty="0">
              <a:latin typeface="Arial"/>
              <a:cs typeface="Arial"/>
            </a:endParaRPr>
          </a:p>
          <a:p>
            <a:pPr marL="146050">
              <a:lnSpc>
                <a:spcPct val="100000"/>
              </a:lnSpc>
              <a:spcBef>
                <a:spcPts val="1225"/>
              </a:spcBef>
              <a:tabLst>
                <a:tab pos="837565" algn="l"/>
              </a:tabLst>
            </a:pPr>
            <a:r>
              <a:rPr sz="750" b="1" dirty="0">
                <a:solidFill>
                  <a:srgbClr val="2A0953"/>
                </a:solidFill>
                <a:latin typeface="Gothic Uralic"/>
                <a:cs typeface="Gothic Uralic"/>
              </a:rPr>
              <a:t>Шопинг	Посещение </a:t>
            </a:r>
            <a:r>
              <a:rPr sz="750" b="1" spc="-5" dirty="0">
                <a:solidFill>
                  <a:srgbClr val="2A0953"/>
                </a:solidFill>
                <a:latin typeface="Gothic Uralic"/>
                <a:cs typeface="Gothic Uralic"/>
              </a:rPr>
              <a:t>кафе </a:t>
            </a:r>
            <a:r>
              <a:rPr sz="750" b="1" spc="10" dirty="0">
                <a:solidFill>
                  <a:srgbClr val="2A0953"/>
                </a:solidFill>
                <a:latin typeface="Gothic Uralic"/>
                <a:cs typeface="Gothic Uralic"/>
              </a:rPr>
              <a:t>и</a:t>
            </a:r>
            <a:r>
              <a:rPr sz="750" b="1" spc="-135" dirty="0">
                <a:solidFill>
                  <a:srgbClr val="2A0953"/>
                </a:solidFill>
                <a:latin typeface="Gothic Uralic"/>
                <a:cs typeface="Gothic Uralic"/>
              </a:rPr>
              <a:t> </a:t>
            </a:r>
            <a:r>
              <a:rPr sz="750" b="1" dirty="0">
                <a:solidFill>
                  <a:srgbClr val="2A0953"/>
                </a:solidFill>
                <a:latin typeface="Gothic Uralic"/>
                <a:cs typeface="Gothic Uralic"/>
              </a:rPr>
              <a:t>ресторанов</a:t>
            </a:r>
            <a:endParaRPr sz="750" dirty="0">
              <a:latin typeface="Gothic Uralic"/>
              <a:cs typeface="Gothic Ural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989415" y="5067719"/>
            <a:ext cx="1208405" cy="522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0360">
              <a:lnSpc>
                <a:spcPct val="100000"/>
              </a:lnSpc>
              <a:spcBef>
                <a:spcPts val="105"/>
              </a:spcBef>
              <a:tabLst>
                <a:tab pos="918844" algn="l"/>
              </a:tabLst>
            </a:pP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20%	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5%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750" b="1" spc="5" dirty="0">
                <a:solidFill>
                  <a:srgbClr val="2A0953"/>
                </a:solidFill>
                <a:latin typeface="Gothic Uralic"/>
                <a:cs typeface="Gothic Uralic"/>
              </a:rPr>
              <a:t>Сервис </a:t>
            </a:r>
            <a:r>
              <a:rPr sz="750" b="1" spc="10" dirty="0">
                <a:solidFill>
                  <a:srgbClr val="2A0953"/>
                </a:solidFill>
                <a:latin typeface="Gothic Uralic"/>
                <a:cs typeface="Gothic Uralic"/>
              </a:rPr>
              <a:t>и</a:t>
            </a:r>
            <a:r>
              <a:rPr sz="750" b="1" spc="-140" dirty="0">
                <a:solidFill>
                  <a:srgbClr val="2A0953"/>
                </a:solidFill>
                <a:latin typeface="Gothic Uralic"/>
                <a:cs typeface="Gothic Uralic"/>
              </a:rPr>
              <a:t> </a:t>
            </a:r>
            <a:r>
              <a:rPr sz="750" b="1" dirty="0">
                <a:solidFill>
                  <a:srgbClr val="2A0953"/>
                </a:solidFill>
                <a:latin typeface="Gothic Uralic"/>
                <a:cs typeface="Gothic Uralic"/>
              </a:rPr>
              <a:t>обслуживание</a:t>
            </a:r>
            <a:endParaRPr sz="750" dirty="0">
              <a:latin typeface="Gothic Uralic"/>
              <a:cs typeface="Gothic Uralic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870554" y="5488139"/>
            <a:ext cx="70180" cy="701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453363" y="5898014"/>
            <a:ext cx="3745229" cy="41655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520"/>
              </a:lnSpc>
              <a:spcBef>
                <a:spcPts val="185"/>
              </a:spcBef>
            </a:pPr>
            <a:r>
              <a:rPr sz="1300" spc="30" dirty="0">
                <a:solidFill>
                  <a:srgbClr val="E10886"/>
                </a:solidFill>
                <a:latin typeface="Arial"/>
                <a:cs typeface="Arial"/>
              </a:rPr>
              <a:t>Четко</a:t>
            </a:r>
            <a:r>
              <a:rPr sz="1300" spc="-70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E10886"/>
                </a:solidFill>
                <a:latin typeface="Arial"/>
                <a:cs typeface="Arial"/>
              </a:rPr>
              <a:t>сформированная</a:t>
            </a:r>
            <a:r>
              <a:rPr sz="13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E10886"/>
                </a:solidFill>
                <a:latin typeface="Arial"/>
                <a:cs typeface="Arial"/>
              </a:rPr>
              <a:t>целевая</a:t>
            </a:r>
            <a:r>
              <a:rPr sz="13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E10886"/>
                </a:solidFill>
                <a:latin typeface="Arial"/>
                <a:cs typeface="Arial"/>
              </a:rPr>
              <a:t>аудитория</a:t>
            </a:r>
            <a:r>
              <a:rPr sz="13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E10886"/>
                </a:solidFill>
                <a:latin typeface="Arial"/>
                <a:cs typeface="Arial"/>
              </a:rPr>
              <a:t>–  </a:t>
            </a:r>
            <a:r>
              <a:rPr sz="1300" spc="60" dirty="0">
                <a:solidFill>
                  <a:srgbClr val="E10886"/>
                </a:solidFill>
                <a:latin typeface="Arial"/>
                <a:cs typeface="Arial"/>
              </a:rPr>
              <a:t>высокая</a:t>
            </a:r>
            <a:r>
              <a:rPr sz="1300" spc="-65" dirty="0">
                <a:solidFill>
                  <a:srgbClr val="E10886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E10886"/>
                </a:solidFill>
                <a:latin typeface="Arial"/>
                <a:cs typeface="Arial"/>
              </a:rPr>
              <a:t>конвертация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8C9566F-EAA5-4DA2-ADA6-2595776E1D27}"/>
              </a:ext>
            </a:extLst>
          </p:cNvPr>
          <p:cNvSpPr txBox="1"/>
          <p:nvPr/>
        </p:nvSpPr>
        <p:spPr>
          <a:xfrm>
            <a:off x="1251987" y="4723800"/>
            <a:ext cx="124489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 dirty="0" err="1">
                <a:solidFill>
                  <a:srgbClr val="FFFFFF"/>
                </a:solidFill>
                <a:latin typeface="Arial"/>
                <a:cs typeface="Arial"/>
              </a:rPr>
              <a:t>Доля</a:t>
            </a:r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ru-RU" sz="11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sz="1100" b="1" dirty="0" err="1">
                <a:solidFill>
                  <a:srgbClr val="FFFFFF"/>
                </a:solidFill>
                <a:latin typeface="Arial"/>
                <a:cs typeface="Arial"/>
              </a:rPr>
              <a:t>совершивших</a:t>
            </a:r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  </a:t>
            </a:r>
            <a:endParaRPr lang="ru-RU" sz="11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sz="1100" b="1" dirty="0" err="1">
                <a:solidFill>
                  <a:srgbClr val="FFFFFF"/>
                </a:solidFill>
                <a:latin typeface="Arial"/>
                <a:cs typeface="Arial"/>
              </a:rPr>
              <a:t>покупки</a:t>
            </a:r>
            <a:r>
              <a:rPr lang="en-US" sz="1100" b="1" dirty="0">
                <a:solidFill>
                  <a:srgbClr val="FFFFFF"/>
                </a:solidFill>
                <a:latin typeface="Arial"/>
                <a:cs typeface="Arial"/>
              </a:rPr>
              <a:t> в ТЦ</a:t>
            </a:r>
            <a:r>
              <a:rPr lang="ru-RU" sz="1100" dirty="0">
                <a:latin typeface="Arial"/>
                <a:cs typeface="Arial"/>
              </a:rPr>
              <a:t>​</a:t>
            </a:r>
            <a:endParaRPr lang="ru-RU" sz="1100" dirty="0">
              <a:cs typeface="Calibri"/>
            </a:endParaRPr>
          </a:p>
        </p:txBody>
      </p:sp>
      <p:sp>
        <p:nvSpPr>
          <p:cNvPr id="56" name="object 20">
            <a:extLst>
              <a:ext uri="{FF2B5EF4-FFF2-40B4-BE49-F238E27FC236}">
                <a16:creationId xmlns:a16="http://schemas.microsoft.com/office/drawing/2014/main" xmlns="" id="{CC3054A9-AB06-4D14-9F46-E10FF6C6EFCC}"/>
              </a:ext>
            </a:extLst>
          </p:cNvPr>
          <p:cNvSpPr txBox="1"/>
          <p:nvPr/>
        </p:nvSpPr>
        <p:spPr>
          <a:xfrm>
            <a:off x="943283" y="1067523"/>
            <a:ext cx="5443220" cy="95186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35" dirty="0">
                <a:solidFill>
                  <a:srgbClr val="2A0953"/>
                </a:solidFill>
                <a:latin typeface="Arial"/>
                <a:cs typeface="Gothic Uralic"/>
              </a:rPr>
              <a:t>Портрет </a:t>
            </a:r>
            <a:r>
              <a:rPr sz="2300" b="1" spc="5" dirty="0">
                <a:solidFill>
                  <a:srgbClr val="2A0953"/>
                </a:solidFill>
                <a:latin typeface="Arial"/>
                <a:cs typeface="Gothic Uralic"/>
              </a:rPr>
              <a:t>целевой</a:t>
            </a:r>
            <a:r>
              <a:rPr sz="2300" b="1" spc="-265" dirty="0">
                <a:solidFill>
                  <a:srgbClr val="2A0953"/>
                </a:solidFill>
                <a:latin typeface="Arial"/>
                <a:cs typeface="Gothic Uralic"/>
              </a:rPr>
              <a:t> </a:t>
            </a:r>
            <a:r>
              <a:rPr sz="2300" b="1" spc="25" dirty="0">
                <a:solidFill>
                  <a:srgbClr val="2A0953"/>
                </a:solidFill>
                <a:latin typeface="Arial"/>
                <a:cs typeface="Gothic Uralic"/>
              </a:rPr>
              <a:t>аудитории</a:t>
            </a:r>
            <a:endParaRPr sz="2300" dirty="0">
              <a:latin typeface="Arial"/>
              <a:cs typeface="Gothic Uralic"/>
            </a:endParaRPr>
          </a:p>
          <a:p>
            <a:pPr marL="19050" marR="5080">
              <a:lnSpc>
                <a:spcPct val="114599"/>
              </a:lnSpc>
              <a:spcBef>
                <a:spcPts val="960"/>
              </a:spcBef>
            </a:pPr>
            <a:r>
              <a:rPr sz="1300" spc="-125" dirty="0">
                <a:solidFill>
                  <a:srgbClr val="2A0953"/>
                </a:solidFill>
                <a:latin typeface="Arial"/>
                <a:cs typeface="Arial"/>
              </a:rPr>
              <a:t>В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2A0953"/>
                </a:solidFill>
                <a:latin typeface="Arial"/>
                <a:cs typeface="Arial"/>
              </a:rPr>
              <a:t>стратегии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2A0953"/>
                </a:solidFill>
                <a:latin typeface="Arial"/>
                <a:cs typeface="Arial"/>
              </a:rPr>
              <a:t>проекта: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A0953"/>
                </a:solidFill>
                <a:latin typeface="Arial"/>
                <a:cs typeface="Arial"/>
              </a:rPr>
              <a:t>увеличить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2A0953"/>
                </a:solidFill>
                <a:latin typeface="Arial"/>
                <a:cs typeface="Arial"/>
              </a:rPr>
              <a:t>долю</a:t>
            </a:r>
            <a:r>
              <a:rPr sz="13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A0953"/>
                </a:solidFill>
                <a:latin typeface="Arial"/>
                <a:cs typeface="Arial"/>
              </a:rPr>
              <a:t>аудитории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190" dirty="0">
                <a:solidFill>
                  <a:srgbClr val="2A0953"/>
                </a:solidFill>
                <a:latin typeface="Arial"/>
                <a:cs typeface="Arial"/>
              </a:rPr>
              <a:t>с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90" dirty="0">
                <a:solidFill>
                  <a:srgbClr val="2A0953"/>
                </a:solidFill>
                <a:latin typeface="Arial"/>
                <a:cs typeface="Arial"/>
              </a:rPr>
              <a:t>более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2A0953"/>
                </a:solidFill>
                <a:latin typeface="Arial"/>
                <a:cs typeface="Arial"/>
              </a:rPr>
              <a:t>высоким  </a:t>
            </a:r>
            <a:r>
              <a:rPr sz="1300" spc="65" dirty="0">
                <a:solidFill>
                  <a:srgbClr val="2A0953"/>
                </a:solidFill>
                <a:latin typeface="Arial"/>
                <a:cs typeface="Arial"/>
              </a:rPr>
              <a:t>уровнем</a:t>
            </a:r>
            <a:r>
              <a:rPr sz="1300" spc="-6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2A0953"/>
                </a:solidFill>
                <a:latin typeface="Arial"/>
                <a:cs typeface="Arial"/>
              </a:rPr>
              <a:t>дохода,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A0953"/>
                </a:solidFill>
                <a:latin typeface="Arial"/>
                <a:cs typeface="Arial"/>
              </a:rPr>
              <a:t>повысить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2A0953"/>
                </a:solidFill>
                <a:latin typeface="Arial"/>
                <a:cs typeface="Arial"/>
              </a:rPr>
              <a:t>конвертацию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2A0953"/>
                </a:solidFill>
                <a:latin typeface="Arial"/>
                <a:cs typeface="Arial"/>
              </a:rPr>
              <a:t>и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A0953"/>
                </a:solidFill>
                <a:latin typeface="Arial"/>
                <a:cs typeface="Arial"/>
              </a:rPr>
              <a:t>траты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2A0953"/>
                </a:solidFill>
                <a:latin typeface="Arial"/>
                <a:cs typeface="Arial"/>
              </a:rPr>
              <a:t>за</a:t>
            </a:r>
            <a:r>
              <a:rPr sz="1300" spc="-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300" spc="95" dirty="0">
                <a:solidFill>
                  <a:srgbClr val="2A0953"/>
                </a:solidFill>
                <a:latin typeface="Arial"/>
                <a:cs typeface="Arial"/>
              </a:rPr>
              <a:t>посещение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7" name="object 20">
            <a:extLst>
              <a:ext uri="{FF2B5EF4-FFF2-40B4-BE49-F238E27FC236}">
                <a16:creationId xmlns:a16="http://schemas.microsoft.com/office/drawing/2014/main" xmlns="" id="{C5DE94ED-54C3-482D-814A-4447BC18C423}"/>
              </a:ext>
            </a:extLst>
          </p:cNvPr>
          <p:cNvSpPr txBox="1"/>
          <p:nvPr/>
        </p:nvSpPr>
        <p:spPr>
          <a:xfrm>
            <a:off x="1277985" y="3905227"/>
            <a:ext cx="101900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35" dirty="0">
                <a:solidFill>
                  <a:srgbClr val="FF0095"/>
                </a:solidFill>
                <a:latin typeface="Arial"/>
                <a:cs typeface="Gothic Uralic"/>
              </a:rPr>
              <a:t>87%</a:t>
            </a:r>
            <a:endParaRPr lang="ru-RU" sz="3200" b="1" spc="25" dirty="0">
              <a:solidFill>
                <a:srgbClr val="FF0095"/>
              </a:solidFill>
              <a:latin typeface="Arial"/>
              <a:cs typeface="Gothic Uralic"/>
            </a:endParaRPr>
          </a:p>
        </p:txBody>
      </p:sp>
      <p:sp>
        <p:nvSpPr>
          <p:cNvPr id="58" name="object 20">
            <a:extLst>
              <a:ext uri="{FF2B5EF4-FFF2-40B4-BE49-F238E27FC236}">
                <a16:creationId xmlns:a16="http://schemas.microsoft.com/office/drawing/2014/main" xmlns="" id="{DF0432E3-3FC4-4DA5-849C-1D8BC487D806}"/>
              </a:ext>
            </a:extLst>
          </p:cNvPr>
          <p:cNvSpPr txBox="1"/>
          <p:nvPr/>
        </p:nvSpPr>
        <p:spPr>
          <a:xfrm>
            <a:off x="2784831" y="5420344"/>
            <a:ext cx="101900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35" dirty="0">
                <a:solidFill>
                  <a:srgbClr val="FF0095"/>
                </a:solidFill>
                <a:latin typeface="Arial"/>
                <a:cs typeface="Gothic Uralic"/>
              </a:rPr>
              <a:t>74%</a:t>
            </a:r>
            <a:endParaRPr lang="ru-RU" sz="3200" b="1" spc="25" dirty="0">
              <a:solidFill>
                <a:srgbClr val="FF0095"/>
              </a:solidFill>
              <a:latin typeface="Arial"/>
              <a:cs typeface="Gothic Uralic"/>
            </a:endParaRPr>
          </a:p>
        </p:txBody>
      </p:sp>
      <p:sp>
        <p:nvSpPr>
          <p:cNvPr id="59" name="object 20">
            <a:extLst>
              <a:ext uri="{FF2B5EF4-FFF2-40B4-BE49-F238E27FC236}">
                <a16:creationId xmlns:a16="http://schemas.microsoft.com/office/drawing/2014/main" xmlns="" id="{6F43027A-88E9-47E6-BFFA-D0C0E48E638D}"/>
              </a:ext>
            </a:extLst>
          </p:cNvPr>
          <p:cNvSpPr txBox="1"/>
          <p:nvPr/>
        </p:nvSpPr>
        <p:spPr>
          <a:xfrm>
            <a:off x="4224705" y="3913598"/>
            <a:ext cx="1019002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spc="35" dirty="0">
                <a:solidFill>
                  <a:srgbClr val="FF0095"/>
                </a:solidFill>
                <a:latin typeface="Arial"/>
                <a:cs typeface="Gothic Uralic"/>
              </a:rPr>
              <a:t>38%</a:t>
            </a:r>
            <a:endParaRPr lang="ru-RU" sz="3200" b="1" spc="25" dirty="0">
              <a:solidFill>
                <a:srgbClr val="FF0095"/>
              </a:solidFill>
              <a:latin typeface="Arial"/>
              <a:cs typeface="Gothic Uralic"/>
            </a:endParaRPr>
          </a:p>
        </p:txBody>
      </p:sp>
      <p:sp>
        <p:nvSpPr>
          <p:cNvPr id="60" name="object 20">
            <a:extLst>
              <a:ext uri="{FF2B5EF4-FFF2-40B4-BE49-F238E27FC236}">
                <a16:creationId xmlns:a16="http://schemas.microsoft.com/office/drawing/2014/main" xmlns="" id="{23C8D0FD-5BC7-40D7-A86C-A0D6576395F3}"/>
              </a:ext>
            </a:extLst>
          </p:cNvPr>
          <p:cNvSpPr txBox="1"/>
          <p:nvPr/>
        </p:nvSpPr>
        <p:spPr>
          <a:xfrm>
            <a:off x="2558466" y="3620619"/>
            <a:ext cx="2317777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400" b="1" spc="35" dirty="0">
                <a:solidFill>
                  <a:srgbClr val="FF0095"/>
                </a:solidFill>
                <a:latin typeface="Arial"/>
                <a:cs typeface="Gothic Uralic"/>
              </a:rPr>
              <a:t>11500</a:t>
            </a:r>
            <a:r>
              <a:rPr lang="ru-RU" sz="1000" b="1" spc="35" dirty="0">
                <a:solidFill>
                  <a:srgbClr val="FF0095"/>
                </a:solidFill>
                <a:latin typeface="Arial"/>
                <a:cs typeface="Gothic Uralic"/>
              </a:rPr>
              <a:t> млн.</a:t>
            </a:r>
            <a:endParaRPr lang="ru-RU" sz="1000" b="1" spc="25" dirty="0">
              <a:solidFill>
                <a:srgbClr val="FF0095"/>
              </a:solidFill>
              <a:latin typeface="Arial"/>
              <a:cs typeface="Gothic Uralic"/>
            </a:endParaRPr>
          </a:p>
        </p:txBody>
      </p:sp>
      <p:sp>
        <p:nvSpPr>
          <p:cNvPr id="62" name="object 20">
            <a:extLst>
              <a:ext uri="{FF2B5EF4-FFF2-40B4-BE49-F238E27FC236}">
                <a16:creationId xmlns:a16="http://schemas.microsoft.com/office/drawing/2014/main" xmlns="" id="{DBBB9E84-C804-488F-AB49-95D6383F82EA}"/>
              </a:ext>
            </a:extLst>
          </p:cNvPr>
          <p:cNvSpPr txBox="1"/>
          <p:nvPr/>
        </p:nvSpPr>
        <p:spPr>
          <a:xfrm>
            <a:off x="2650352" y="4156350"/>
            <a:ext cx="2317777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400" b="1" spc="35" dirty="0">
                <a:solidFill>
                  <a:srgbClr val="FF0095"/>
                </a:solidFill>
                <a:latin typeface="Arial"/>
                <a:cs typeface="Gothic Uralic"/>
              </a:rPr>
              <a:t>5242</a:t>
            </a:r>
            <a:r>
              <a:rPr lang="ru-RU" sz="1000" b="1" spc="35" dirty="0">
                <a:solidFill>
                  <a:srgbClr val="FF0095"/>
                </a:solidFill>
                <a:latin typeface="Arial"/>
                <a:cs typeface="Gothic Uralic"/>
              </a:rPr>
              <a:t> руб..</a:t>
            </a:r>
            <a:endParaRPr lang="ru-RU" sz="1000" b="1" spc="25" dirty="0">
              <a:solidFill>
                <a:srgbClr val="FF0095"/>
              </a:solidFill>
              <a:latin typeface="Arial"/>
              <a:cs typeface="Gothic Ural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522970" cy="6840220"/>
            <a:chOff x="0" y="0"/>
            <a:chExt cx="8522970" cy="684022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522403" cy="68400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1695" y="210456"/>
              <a:ext cx="1340002" cy="460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154004" y="265671"/>
            <a:ext cx="574040" cy="334010"/>
          </a:xfrm>
          <a:custGeom>
            <a:avLst/>
            <a:gdLst/>
            <a:ahLst/>
            <a:cxnLst/>
            <a:rect l="l" t="t" r="r" b="b"/>
            <a:pathLst>
              <a:path w="574040" h="334009">
                <a:moveTo>
                  <a:pt x="109753" y="268401"/>
                </a:moveTo>
                <a:lnTo>
                  <a:pt x="95732" y="268401"/>
                </a:lnTo>
                <a:lnTo>
                  <a:pt x="95732" y="288658"/>
                </a:lnTo>
                <a:lnTo>
                  <a:pt x="88290" y="288658"/>
                </a:lnTo>
                <a:lnTo>
                  <a:pt x="88290" y="268401"/>
                </a:lnTo>
                <a:lnTo>
                  <a:pt x="74282" y="268401"/>
                </a:lnTo>
                <a:lnTo>
                  <a:pt x="74282" y="323037"/>
                </a:lnTo>
                <a:lnTo>
                  <a:pt x="88290" y="323037"/>
                </a:lnTo>
                <a:lnTo>
                  <a:pt x="88290" y="296951"/>
                </a:lnTo>
                <a:lnTo>
                  <a:pt x="95732" y="296951"/>
                </a:lnTo>
                <a:lnTo>
                  <a:pt x="95732" y="323037"/>
                </a:lnTo>
                <a:lnTo>
                  <a:pt x="109753" y="323037"/>
                </a:lnTo>
                <a:lnTo>
                  <a:pt x="109753" y="296951"/>
                </a:lnTo>
                <a:lnTo>
                  <a:pt x="109753" y="288658"/>
                </a:lnTo>
                <a:lnTo>
                  <a:pt x="109753" y="268401"/>
                </a:lnTo>
                <a:close/>
              </a:path>
              <a:path w="574040" h="334009">
                <a:moveTo>
                  <a:pt x="142519" y="268401"/>
                </a:moveTo>
                <a:lnTo>
                  <a:pt x="113461" y="268401"/>
                </a:lnTo>
                <a:lnTo>
                  <a:pt x="113461" y="323037"/>
                </a:lnTo>
                <a:lnTo>
                  <a:pt x="142519" y="323037"/>
                </a:lnTo>
                <a:lnTo>
                  <a:pt x="142519" y="314756"/>
                </a:lnTo>
                <a:lnTo>
                  <a:pt x="127482" y="314756"/>
                </a:lnTo>
                <a:lnTo>
                  <a:pt x="127482" y="296951"/>
                </a:lnTo>
                <a:lnTo>
                  <a:pt x="142011" y="296951"/>
                </a:lnTo>
                <a:lnTo>
                  <a:pt x="142011" y="288658"/>
                </a:lnTo>
                <a:lnTo>
                  <a:pt x="127482" y="288658"/>
                </a:lnTo>
                <a:lnTo>
                  <a:pt x="127482" y="276682"/>
                </a:lnTo>
                <a:lnTo>
                  <a:pt x="142519" y="276682"/>
                </a:lnTo>
                <a:lnTo>
                  <a:pt x="142519" y="268401"/>
                </a:lnTo>
                <a:close/>
              </a:path>
              <a:path w="574040" h="334009">
                <a:moveTo>
                  <a:pt x="184746" y="314756"/>
                </a:moveTo>
                <a:lnTo>
                  <a:pt x="181876" y="314756"/>
                </a:lnTo>
                <a:lnTo>
                  <a:pt x="181876" y="276682"/>
                </a:lnTo>
                <a:lnTo>
                  <a:pt x="181876" y="268401"/>
                </a:lnTo>
                <a:lnTo>
                  <a:pt x="167855" y="268401"/>
                </a:lnTo>
                <a:lnTo>
                  <a:pt x="167855" y="276682"/>
                </a:lnTo>
                <a:lnTo>
                  <a:pt x="167855" y="314756"/>
                </a:lnTo>
                <a:lnTo>
                  <a:pt x="158483" y="314756"/>
                </a:lnTo>
                <a:lnTo>
                  <a:pt x="161010" y="308229"/>
                </a:lnTo>
                <a:lnTo>
                  <a:pt x="161531" y="301701"/>
                </a:lnTo>
                <a:lnTo>
                  <a:pt x="161607" y="276682"/>
                </a:lnTo>
                <a:lnTo>
                  <a:pt x="167855" y="276682"/>
                </a:lnTo>
                <a:lnTo>
                  <a:pt x="167855" y="268401"/>
                </a:lnTo>
                <a:lnTo>
                  <a:pt x="149783" y="268401"/>
                </a:lnTo>
                <a:lnTo>
                  <a:pt x="149783" y="301701"/>
                </a:lnTo>
                <a:lnTo>
                  <a:pt x="149186" y="307848"/>
                </a:lnTo>
                <a:lnTo>
                  <a:pt x="146913" y="314756"/>
                </a:lnTo>
                <a:lnTo>
                  <a:pt x="144043" y="314756"/>
                </a:lnTo>
                <a:lnTo>
                  <a:pt x="144043" y="333552"/>
                </a:lnTo>
                <a:lnTo>
                  <a:pt x="157137" y="333552"/>
                </a:lnTo>
                <a:lnTo>
                  <a:pt x="157137" y="323037"/>
                </a:lnTo>
                <a:lnTo>
                  <a:pt x="171653" y="323037"/>
                </a:lnTo>
                <a:lnTo>
                  <a:pt x="171653" y="333552"/>
                </a:lnTo>
                <a:lnTo>
                  <a:pt x="184746" y="333552"/>
                </a:lnTo>
                <a:lnTo>
                  <a:pt x="184746" y="323037"/>
                </a:lnTo>
                <a:lnTo>
                  <a:pt x="184746" y="314756"/>
                </a:lnTo>
                <a:close/>
              </a:path>
              <a:path w="574040" h="334009">
                <a:moveTo>
                  <a:pt x="223088" y="268554"/>
                </a:moveTo>
                <a:lnTo>
                  <a:pt x="213715" y="268401"/>
                </a:lnTo>
                <a:lnTo>
                  <a:pt x="209067" y="268401"/>
                </a:lnTo>
                <a:lnTo>
                  <a:pt x="209067" y="277533"/>
                </a:lnTo>
                <a:lnTo>
                  <a:pt x="209067" y="289267"/>
                </a:lnTo>
                <a:lnTo>
                  <a:pt x="209067" y="298488"/>
                </a:lnTo>
                <a:lnTo>
                  <a:pt x="209067" y="314299"/>
                </a:lnTo>
                <a:lnTo>
                  <a:pt x="208064" y="315214"/>
                </a:lnTo>
                <a:lnTo>
                  <a:pt x="201637" y="315214"/>
                </a:lnTo>
                <a:lnTo>
                  <a:pt x="201637" y="298411"/>
                </a:lnTo>
                <a:lnTo>
                  <a:pt x="207556" y="298411"/>
                </a:lnTo>
                <a:lnTo>
                  <a:pt x="209067" y="298488"/>
                </a:lnTo>
                <a:lnTo>
                  <a:pt x="209067" y="289267"/>
                </a:lnTo>
                <a:lnTo>
                  <a:pt x="208229" y="290576"/>
                </a:lnTo>
                <a:lnTo>
                  <a:pt x="201637" y="290576"/>
                </a:lnTo>
                <a:lnTo>
                  <a:pt x="201637" y="276225"/>
                </a:lnTo>
                <a:lnTo>
                  <a:pt x="208064" y="276225"/>
                </a:lnTo>
                <a:lnTo>
                  <a:pt x="209067" y="277533"/>
                </a:lnTo>
                <a:lnTo>
                  <a:pt x="209067" y="268401"/>
                </a:lnTo>
                <a:lnTo>
                  <a:pt x="187617" y="268401"/>
                </a:lnTo>
                <a:lnTo>
                  <a:pt x="187617" y="323037"/>
                </a:lnTo>
                <a:lnTo>
                  <a:pt x="201815" y="323037"/>
                </a:lnTo>
                <a:lnTo>
                  <a:pt x="211404" y="322719"/>
                </a:lnTo>
                <a:lnTo>
                  <a:pt x="218020" y="320890"/>
                </a:lnTo>
                <a:lnTo>
                  <a:pt x="221843" y="316242"/>
                </a:lnTo>
                <a:lnTo>
                  <a:pt x="221996" y="315214"/>
                </a:lnTo>
                <a:lnTo>
                  <a:pt x="223088" y="307454"/>
                </a:lnTo>
                <a:lnTo>
                  <a:pt x="223088" y="300405"/>
                </a:lnTo>
                <a:lnTo>
                  <a:pt x="222745" y="298411"/>
                </a:lnTo>
                <a:lnTo>
                  <a:pt x="222084" y="294424"/>
                </a:lnTo>
                <a:lnTo>
                  <a:pt x="213131" y="294424"/>
                </a:lnTo>
                <a:lnTo>
                  <a:pt x="213131" y="293878"/>
                </a:lnTo>
                <a:lnTo>
                  <a:pt x="221145" y="293192"/>
                </a:lnTo>
                <a:lnTo>
                  <a:pt x="222072" y="290576"/>
                </a:lnTo>
                <a:lnTo>
                  <a:pt x="223088" y="287743"/>
                </a:lnTo>
                <a:lnTo>
                  <a:pt x="223088" y="276225"/>
                </a:lnTo>
                <a:lnTo>
                  <a:pt x="223088" y="268554"/>
                </a:lnTo>
                <a:close/>
              </a:path>
              <a:path w="574040" h="334009">
                <a:moveTo>
                  <a:pt x="263042" y="268401"/>
                </a:moveTo>
                <a:lnTo>
                  <a:pt x="249199" y="268401"/>
                </a:lnTo>
                <a:lnTo>
                  <a:pt x="239560" y="299554"/>
                </a:lnTo>
                <a:lnTo>
                  <a:pt x="239471" y="268401"/>
                </a:lnTo>
                <a:lnTo>
                  <a:pt x="226809" y="268401"/>
                </a:lnTo>
                <a:lnTo>
                  <a:pt x="226809" y="323037"/>
                </a:lnTo>
                <a:lnTo>
                  <a:pt x="240499" y="323037"/>
                </a:lnTo>
                <a:lnTo>
                  <a:pt x="247802" y="299554"/>
                </a:lnTo>
                <a:lnTo>
                  <a:pt x="250291" y="291579"/>
                </a:lnTo>
                <a:lnTo>
                  <a:pt x="250380" y="323037"/>
                </a:lnTo>
                <a:lnTo>
                  <a:pt x="263042" y="323037"/>
                </a:lnTo>
                <a:lnTo>
                  <a:pt x="263042" y="291579"/>
                </a:lnTo>
                <a:lnTo>
                  <a:pt x="263042" y="268401"/>
                </a:lnTo>
                <a:close/>
              </a:path>
              <a:path w="574040" h="334009">
                <a:moveTo>
                  <a:pt x="324688" y="323037"/>
                </a:moveTo>
                <a:lnTo>
                  <a:pt x="316115" y="295338"/>
                </a:lnTo>
                <a:lnTo>
                  <a:pt x="315455" y="293192"/>
                </a:lnTo>
                <a:lnTo>
                  <a:pt x="315239" y="292493"/>
                </a:lnTo>
                <a:lnTo>
                  <a:pt x="324612" y="268401"/>
                </a:lnTo>
                <a:lnTo>
                  <a:pt x="311264" y="268401"/>
                </a:lnTo>
                <a:lnTo>
                  <a:pt x="302399" y="293192"/>
                </a:lnTo>
                <a:lnTo>
                  <a:pt x="302234" y="293192"/>
                </a:lnTo>
                <a:lnTo>
                  <a:pt x="302234" y="268401"/>
                </a:lnTo>
                <a:lnTo>
                  <a:pt x="288201" y="268401"/>
                </a:lnTo>
                <a:lnTo>
                  <a:pt x="288201" y="293192"/>
                </a:lnTo>
                <a:lnTo>
                  <a:pt x="288036" y="293192"/>
                </a:lnTo>
                <a:lnTo>
                  <a:pt x="279171" y="268401"/>
                </a:lnTo>
                <a:lnTo>
                  <a:pt x="265823" y="268401"/>
                </a:lnTo>
                <a:lnTo>
                  <a:pt x="275196" y="292493"/>
                </a:lnTo>
                <a:lnTo>
                  <a:pt x="265747" y="323037"/>
                </a:lnTo>
                <a:lnTo>
                  <a:pt x="279603" y="323037"/>
                </a:lnTo>
                <a:lnTo>
                  <a:pt x="288036" y="295338"/>
                </a:lnTo>
                <a:lnTo>
                  <a:pt x="288201" y="295338"/>
                </a:lnTo>
                <a:lnTo>
                  <a:pt x="288201" y="323037"/>
                </a:lnTo>
                <a:lnTo>
                  <a:pt x="302234" y="323037"/>
                </a:lnTo>
                <a:lnTo>
                  <a:pt x="302234" y="295338"/>
                </a:lnTo>
                <a:lnTo>
                  <a:pt x="302399" y="295338"/>
                </a:lnTo>
                <a:lnTo>
                  <a:pt x="310845" y="323037"/>
                </a:lnTo>
                <a:lnTo>
                  <a:pt x="324688" y="323037"/>
                </a:lnTo>
                <a:close/>
              </a:path>
              <a:path w="574040" h="334009">
                <a:moveTo>
                  <a:pt x="363626" y="268401"/>
                </a:moveTo>
                <a:lnTo>
                  <a:pt x="349783" y="268401"/>
                </a:lnTo>
                <a:lnTo>
                  <a:pt x="340144" y="299554"/>
                </a:lnTo>
                <a:lnTo>
                  <a:pt x="340067" y="268401"/>
                </a:lnTo>
                <a:lnTo>
                  <a:pt x="327393" y="268401"/>
                </a:lnTo>
                <a:lnTo>
                  <a:pt x="327393" y="323037"/>
                </a:lnTo>
                <a:lnTo>
                  <a:pt x="341083" y="323037"/>
                </a:lnTo>
                <a:lnTo>
                  <a:pt x="348386" y="299554"/>
                </a:lnTo>
                <a:lnTo>
                  <a:pt x="350875" y="291579"/>
                </a:lnTo>
                <a:lnTo>
                  <a:pt x="350964" y="323037"/>
                </a:lnTo>
                <a:lnTo>
                  <a:pt x="363626" y="323037"/>
                </a:lnTo>
                <a:lnTo>
                  <a:pt x="363626" y="291579"/>
                </a:lnTo>
                <a:lnTo>
                  <a:pt x="363626" y="268401"/>
                </a:lnTo>
                <a:close/>
              </a:path>
              <a:path w="574040" h="334009">
                <a:moveTo>
                  <a:pt x="420128" y="268401"/>
                </a:moveTo>
                <a:lnTo>
                  <a:pt x="399948" y="268401"/>
                </a:lnTo>
                <a:lnTo>
                  <a:pt x="394042" y="307225"/>
                </a:lnTo>
                <a:lnTo>
                  <a:pt x="393865" y="307225"/>
                </a:lnTo>
                <a:lnTo>
                  <a:pt x="389153" y="276377"/>
                </a:lnTo>
                <a:lnTo>
                  <a:pt x="387946" y="268401"/>
                </a:lnTo>
                <a:lnTo>
                  <a:pt x="367347" y="268401"/>
                </a:lnTo>
                <a:lnTo>
                  <a:pt x="367347" y="323037"/>
                </a:lnTo>
                <a:lnTo>
                  <a:pt x="378574" y="323037"/>
                </a:lnTo>
                <a:lnTo>
                  <a:pt x="378574" y="276377"/>
                </a:lnTo>
                <a:lnTo>
                  <a:pt x="378752" y="276377"/>
                </a:lnTo>
                <a:lnTo>
                  <a:pt x="386854" y="323037"/>
                </a:lnTo>
                <a:lnTo>
                  <a:pt x="399186" y="323037"/>
                </a:lnTo>
                <a:lnTo>
                  <a:pt x="401929" y="307225"/>
                </a:lnTo>
                <a:lnTo>
                  <a:pt x="407289" y="276377"/>
                </a:lnTo>
                <a:lnTo>
                  <a:pt x="407466" y="276377"/>
                </a:lnTo>
                <a:lnTo>
                  <a:pt x="407466" y="323037"/>
                </a:lnTo>
                <a:lnTo>
                  <a:pt x="420128" y="323037"/>
                </a:lnTo>
                <a:lnTo>
                  <a:pt x="420128" y="276377"/>
                </a:lnTo>
                <a:lnTo>
                  <a:pt x="420128" y="268401"/>
                </a:lnTo>
                <a:close/>
              </a:path>
              <a:path w="574040" h="334009">
                <a:moveTo>
                  <a:pt x="426453" y="304"/>
                </a:moveTo>
                <a:lnTo>
                  <a:pt x="384568" y="0"/>
                </a:lnTo>
                <a:lnTo>
                  <a:pt x="384378" y="42887"/>
                </a:lnTo>
                <a:lnTo>
                  <a:pt x="392391" y="35534"/>
                </a:lnTo>
                <a:lnTo>
                  <a:pt x="406323" y="21945"/>
                </a:lnTo>
                <a:lnTo>
                  <a:pt x="419811" y="8178"/>
                </a:lnTo>
                <a:lnTo>
                  <a:pt x="426453" y="304"/>
                </a:lnTo>
                <a:close/>
              </a:path>
              <a:path w="574040" h="334009">
                <a:moveTo>
                  <a:pt x="459320" y="270776"/>
                </a:moveTo>
                <a:lnTo>
                  <a:pt x="450875" y="267322"/>
                </a:lnTo>
                <a:lnTo>
                  <a:pt x="445300" y="267322"/>
                </a:lnTo>
                <a:lnTo>
                  <a:pt x="445300" y="278142"/>
                </a:lnTo>
                <a:lnTo>
                  <a:pt x="445300" y="313296"/>
                </a:lnTo>
                <a:lnTo>
                  <a:pt x="444538" y="315366"/>
                </a:lnTo>
                <a:lnTo>
                  <a:pt x="438632" y="315366"/>
                </a:lnTo>
                <a:lnTo>
                  <a:pt x="437870" y="313296"/>
                </a:lnTo>
                <a:lnTo>
                  <a:pt x="437870" y="278142"/>
                </a:lnTo>
                <a:lnTo>
                  <a:pt x="438632" y="276072"/>
                </a:lnTo>
                <a:lnTo>
                  <a:pt x="444538" y="276072"/>
                </a:lnTo>
                <a:lnTo>
                  <a:pt x="445300" y="278142"/>
                </a:lnTo>
                <a:lnTo>
                  <a:pt x="445300" y="267322"/>
                </a:lnTo>
                <a:lnTo>
                  <a:pt x="432295" y="267322"/>
                </a:lnTo>
                <a:lnTo>
                  <a:pt x="423849" y="270776"/>
                </a:lnTo>
                <a:lnTo>
                  <a:pt x="423849" y="320662"/>
                </a:lnTo>
                <a:lnTo>
                  <a:pt x="432295" y="324116"/>
                </a:lnTo>
                <a:lnTo>
                  <a:pt x="450875" y="324116"/>
                </a:lnTo>
                <a:lnTo>
                  <a:pt x="459320" y="320662"/>
                </a:lnTo>
                <a:lnTo>
                  <a:pt x="459320" y="315366"/>
                </a:lnTo>
                <a:lnTo>
                  <a:pt x="459320" y="276072"/>
                </a:lnTo>
                <a:lnTo>
                  <a:pt x="459320" y="270776"/>
                </a:lnTo>
                <a:close/>
              </a:path>
              <a:path w="574040" h="334009">
                <a:moveTo>
                  <a:pt x="498513" y="270090"/>
                </a:moveTo>
                <a:lnTo>
                  <a:pt x="490905" y="267322"/>
                </a:lnTo>
                <a:lnTo>
                  <a:pt x="471398" y="267322"/>
                </a:lnTo>
                <a:lnTo>
                  <a:pt x="463042" y="270776"/>
                </a:lnTo>
                <a:lnTo>
                  <a:pt x="463042" y="320662"/>
                </a:lnTo>
                <a:lnTo>
                  <a:pt x="471398" y="324116"/>
                </a:lnTo>
                <a:lnTo>
                  <a:pt x="492506" y="324116"/>
                </a:lnTo>
                <a:lnTo>
                  <a:pt x="498513" y="319201"/>
                </a:lnTo>
                <a:lnTo>
                  <a:pt x="498513" y="315366"/>
                </a:lnTo>
                <a:lnTo>
                  <a:pt x="498513" y="301777"/>
                </a:lnTo>
                <a:lnTo>
                  <a:pt x="484492" y="301777"/>
                </a:lnTo>
                <a:lnTo>
                  <a:pt x="484492" y="313296"/>
                </a:lnTo>
                <a:lnTo>
                  <a:pt x="483730" y="315366"/>
                </a:lnTo>
                <a:lnTo>
                  <a:pt x="477824" y="315366"/>
                </a:lnTo>
                <a:lnTo>
                  <a:pt x="477050" y="313296"/>
                </a:lnTo>
                <a:lnTo>
                  <a:pt x="477050" y="278142"/>
                </a:lnTo>
                <a:lnTo>
                  <a:pt x="477824" y="276072"/>
                </a:lnTo>
                <a:lnTo>
                  <a:pt x="483730" y="276072"/>
                </a:lnTo>
                <a:lnTo>
                  <a:pt x="484492" y="278142"/>
                </a:lnTo>
                <a:lnTo>
                  <a:pt x="484492" y="287896"/>
                </a:lnTo>
                <a:lnTo>
                  <a:pt x="498513" y="287896"/>
                </a:lnTo>
                <a:lnTo>
                  <a:pt x="498513" y="276072"/>
                </a:lnTo>
                <a:lnTo>
                  <a:pt x="498513" y="270090"/>
                </a:lnTo>
                <a:close/>
              </a:path>
              <a:path w="574040" h="334009">
                <a:moveTo>
                  <a:pt x="535165" y="268401"/>
                </a:moveTo>
                <a:lnTo>
                  <a:pt x="501548" y="268401"/>
                </a:lnTo>
                <a:lnTo>
                  <a:pt x="501548" y="276682"/>
                </a:lnTo>
                <a:lnTo>
                  <a:pt x="511352" y="276682"/>
                </a:lnTo>
                <a:lnTo>
                  <a:pt x="511352" y="323037"/>
                </a:lnTo>
                <a:lnTo>
                  <a:pt x="525373" y="323037"/>
                </a:lnTo>
                <a:lnTo>
                  <a:pt x="525373" y="276682"/>
                </a:lnTo>
                <a:lnTo>
                  <a:pt x="535165" y="276682"/>
                </a:lnTo>
                <a:lnTo>
                  <a:pt x="535165" y="268401"/>
                </a:lnTo>
                <a:close/>
              </a:path>
              <a:path w="574040" h="334009">
                <a:moveTo>
                  <a:pt x="568845" y="181330"/>
                </a:moveTo>
                <a:lnTo>
                  <a:pt x="552996" y="137706"/>
                </a:lnTo>
                <a:lnTo>
                  <a:pt x="515289" y="119316"/>
                </a:lnTo>
                <a:lnTo>
                  <a:pt x="488962" y="112737"/>
                </a:lnTo>
                <a:lnTo>
                  <a:pt x="474840" y="108724"/>
                </a:lnTo>
                <a:lnTo>
                  <a:pt x="465556" y="106095"/>
                </a:lnTo>
                <a:lnTo>
                  <a:pt x="449935" y="96977"/>
                </a:lnTo>
                <a:lnTo>
                  <a:pt x="446062" y="89560"/>
                </a:lnTo>
                <a:lnTo>
                  <a:pt x="446354" y="81838"/>
                </a:lnTo>
                <a:lnTo>
                  <a:pt x="469722" y="63792"/>
                </a:lnTo>
                <a:lnTo>
                  <a:pt x="478764" y="63804"/>
                </a:lnTo>
                <a:lnTo>
                  <a:pt x="501738" y="92684"/>
                </a:lnTo>
                <a:lnTo>
                  <a:pt x="561454" y="92913"/>
                </a:lnTo>
                <a:lnTo>
                  <a:pt x="539419" y="40690"/>
                </a:lnTo>
                <a:lnTo>
                  <a:pt x="481457" y="24803"/>
                </a:lnTo>
                <a:lnTo>
                  <a:pt x="454952" y="25882"/>
                </a:lnTo>
                <a:lnTo>
                  <a:pt x="406349" y="44284"/>
                </a:lnTo>
                <a:lnTo>
                  <a:pt x="387362" y="74409"/>
                </a:lnTo>
                <a:lnTo>
                  <a:pt x="385584" y="78371"/>
                </a:lnTo>
                <a:lnTo>
                  <a:pt x="381215" y="68516"/>
                </a:lnTo>
                <a:lnTo>
                  <a:pt x="380847" y="67449"/>
                </a:lnTo>
                <a:lnTo>
                  <a:pt x="380453" y="66281"/>
                </a:lnTo>
                <a:lnTo>
                  <a:pt x="379476" y="63461"/>
                </a:lnTo>
                <a:lnTo>
                  <a:pt x="376326" y="58127"/>
                </a:lnTo>
                <a:lnTo>
                  <a:pt x="367779" y="47396"/>
                </a:lnTo>
                <a:lnTo>
                  <a:pt x="342798" y="33121"/>
                </a:lnTo>
                <a:lnTo>
                  <a:pt x="310426" y="28295"/>
                </a:lnTo>
                <a:lnTo>
                  <a:pt x="310032" y="28232"/>
                </a:lnTo>
                <a:lnTo>
                  <a:pt x="307124" y="27800"/>
                </a:lnTo>
                <a:lnTo>
                  <a:pt x="269341" y="27495"/>
                </a:lnTo>
                <a:lnTo>
                  <a:pt x="238086" y="28232"/>
                </a:lnTo>
                <a:lnTo>
                  <a:pt x="141160" y="28079"/>
                </a:lnTo>
                <a:lnTo>
                  <a:pt x="91427" y="28295"/>
                </a:lnTo>
                <a:lnTo>
                  <a:pt x="66408" y="28219"/>
                </a:lnTo>
                <a:lnTo>
                  <a:pt x="41998" y="27495"/>
                </a:lnTo>
                <a:lnTo>
                  <a:pt x="21526" y="49060"/>
                </a:lnTo>
                <a:lnTo>
                  <a:pt x="15760" y="54229"/>
                </a:lnTo>
                <a:lnTo>
                  <a:pt x="9093" y="60007"/>
                </a:lnTo>
                <a:lnTo>
                  <a:pt x="3238" y="65722"/>
                </a:lnTo>
                <a:lnTo>
                  <a:pt x="0" y="70548"/>
                </a:lnTo>
                <a:lnTo>
                  <a:pt x="76301" y="70726"/>
                </a:lnTo>
                <a:lnTo>
                  <a:pt x="76238" y="242100"/>
                </a:lnTo>
                <a:lnTo>
                  <a:pt x="137045" y="242684"/>
                </a:lnTo>
                <a:lnTo>
                  <a:pt x="137363" y="71323"/>
                </a:lnTo>
                <a:lnTo>
                  <a:pt x="201930" y="71323"/>
                </a:lnTo>
                <a:lnTo>
                  <a:pt x="202209" y="242912"/>
                </a:lnTo>
                <a:lnTo>
                  <a:pt x="261264" y="243243"/>
                </a:lnTo>
                <a:lnTo>
                  <a:pt x="262483" y="229184"/>
                </a:lnTo>
                <a:lnTo>
                  <a:pt x="262369" y="199313"/>
                </a:lnTo>
                <a:lnTo>
                  <a:pt x="262178" y="186537"/>
                </a:lnTo>
                <a:lnTo>
                  <a:pt x="262242" y="173316"/>
                </a:lnTo>
                <a:lnTo>
                  <a:pt x="262331" y="165747"/>
                </a:lnTo>
                <a:lnTo>
                  <a:pt x="299402" y="165735"/>
                </a:lnTo>
                <a:lnTo>
                  <a:pt x="337439" y="162636"/>
                </a:lnTo>
                <a:lnTo>
                  <a:pt x="368985" y="146837"/>
                </a:lnTo>
                <a:lnTo>
                  <a:pt x="378675" y="125945"/>
                </a:lnTo>
                <a:lnTo>
                  <a:pt x="379310" y="124574"/>
                </a:lnTo>
                <a:lnTo>
                  <a:pt x="288391" y="124574"/>
                </a:lnTo>
                <a:lnTo>
                  <a:pt x="261607" y="124574"/>
                </a:lnTo>
                <a:lnTo>
                  <a:pt x="260819" y="125945"/>
                </a:lnTo>
                <a:lnTo>
                  <a:pt x="260286" y="119316"/>
                </a:lnTo>
                <a:lnTo>
                  <a:pt x="260159" y="116636"/>
                </a:lnTo>
                <a:lnTo>
                  <a:pt x="260032" y="81838"/>
                </a:lnTo>
                <a:lnTo>
                  <a:pt x="260096" y="71310"/>
                </a:lnTo>
                <a:lnTo>
                  <a:pt x="260121" y="70459"/>
                </a:lnTo>
                <a:lnTo>
                  <a:pt x="260426" y="70904"/>
                </a:lnTo>
                <a:lnTo>
                  <a:pt x="260299" y="70459"/>
                </a:lnTo>
                <a:lnTo>
                  <a:pt x="259676" y="68173"/>
                </a:lnTo>
                <a:lnTo>
                  <a:pt x="259092" y="68160"/>
                </a:lnTo>
                <a:lnTo>
                  <a:pt x="258902" y="68160"/>
                </a:lnTo>
                <a:lnTo>
                  <a:pt x="259092" y="68160"/>
                </a:lnTo>
                <a:lnTo>
                  <a:pt x="259168" y="66281"/>
                </a:lnTo>
                <a:lnTo>
                  <a:pt x="259664" y="68148"/>
                </a:lnTo>
                <a:lnTo>
                  <a:pt x="304977" y="68541"/>
                </a:lnTo>
                <a:lnTo>
                  <a:pt x="327875" y="83197"/>
                </a:lnTo>
                <a:lnTo>
                  <a:pt x="324510" y="83451"/>
                </a:lnTo>
                <a:lnTo>
                  <a:pt x="323862" y="110058"/>
                </a:lnTo>
                <a:lnTo>
                  <a:pt x="310476" y="121754"/>
                </a:lnTo>
                <a:lnTo>
                  <a:pt x="288391" y="124574"/>
                </a:lnTo>
                <a:lnTo>
                  <a:pt x="379323" y="124536"/>
                </a:lnTo>
                <a:lnTo>
                  <a:pt x="386664" y="108724"/>
                </a:lnTo>
                <a:lnTo>
                  <a:pt x="390321" y="116636"/>
                </a:lnTo>
                <a:lnTo>
                  <a:pt x="392188" y="121348"/>
                </a:lnTo>
                <a:lnTo>
                  <a:pt x="395185" y="125857"/>
                </a:lnTo>
                <a:lnTo>
                  <a:pt x="428358" y="147116"/>
                </a:lnTo>
                <a:lnTo>
                  <a:pt x="475703" y="159969"/>
                </a:lnTo>
                <a:lnTo>
                  <a:pt x="491324" y="164211"/>
                </a:lnTo>
                <a:lnTo>
                  <a:pt x="504596" y="173316"/>
                </a:lnTo>
                <a:lnTo>
                  <a:pt x="507784" y="186537"/>
                </a:lnTo>
                <a:lnTo>
                  <a:pt x="501751" y="199313"/>
                </a:lnTo>
                <a:lnTo>
                  <a:pt x="487387" y="207048"/>
                </a:lnTo>
                <a:lnTo>
                  <a:pt x="476427" y="208216"/>
                </a:lnTo>
                <a:lnTo>
                  <a:pt x="466001" y="207162"/>
                </a:lnTo>
                <a:lnTo>
                  <a:pt x="440842" y="174396"/>
                </a:lnTo>
                <a:lnTo>
                  <a:pt x="381241" y="174485"/>
                </a:lnTo>
                <a:lnTo>
                  <a:pt x="388823" y="209219"/>
                </a:lnTo>
                <a:lnTo>
                  <a:pt x="408025" y="231762"/>
                </a:lnTo>
                <a:lnTo>
                  <a:pt x="436245" y="244170"/>
                </a:lnTo>
                <a:lnTo>
                  <a:pt x="470928" y="248488"/>
                </a:lnTo>
                <a:lnTo>
                  <a:pt x="507695" y="245579"/>
                </a:lnTo>
                <a:lnTo>
                  <a:pt x="538441" y="234111"/>
                </a:lnTo>
                <a:lnTo>
                  <a:pt x="559904" y="213042"/>
                </a:lnTo>
                <a:lnTo>
                  <a:pt x="561263" y="208216"/>
                </a:lnTo>
                <a:lnTo>
                  <a:pt x="568845" y="181330"/>
                </a:lnTo>
                <a:close/>
              </a:path>
              <a:path w="574040" h="334009">
                <a:moveTo>
                  <a:pt x="573671" y="292341"/>
                </a:moveTo>
                <a:lnTo>
                  <a:pt x="566915" y="289890"/>
                </a:lnTo>
                <a:lnTo>
                  <a:pt x="559663" y="289890"/>
                </a:lnTo>
                <a:lnTo>
                  <a:pt x="559663" y="300164"/>
                </a:lnTo>
                <a:lnTo>
                  <a:pt x="559663" y="313067"/>
                </a:lnTo>
                <a:lnTo>
                  <a:pt x="559320" y="315214"/>
                </a:lnTo>
                <a:lnTo>
                  <a:pt x="552221" y="315214"/>
                </a:lnTo>
                <a:lnTo>
                  <a:pt x="552221" y="297713"/>
                </a:lnTo>
                <a:lnTo>
                  <a:pt x="559320" y="297713"/>
                </a:lnTo>
                <a:lnTo>
                  <a:pt x="559663" y="300164"/>
                </a:lnTo>
                <a:lnTo>
                  <a:pt x="559663" y="289890"/>
                </a:lnTo>
                <a:lnTo>
                  <a:pt x="552221" y="289890"/>
                </a:lnTo>
                <a:lnTo>
                  <a:pt x="552221" y="268401"/>
                </a:lnTo>
                <a:lnTo>
                  <a:pt x="538200" y="268401"/>
                </a:lnTo>
                <a:lnTo>
                  <a:pt x="538200" y="323037"/>
                </a:lnTo>
                <a:lnTo>
                  <a:pt x="567093" y="323037"/>
                </a:lnTo>
                <a:lnTo>
                  <a:pt x="573671" y="319976"/>
                </a:lnTo>
                <a:lnTo>
                  <a:pt x="573671" y="315214"/>
                </a:lnTo>
                <a:lnTo>
                  <a:pt x="573671" y="297713"/>
                </a:lnTo>
                <a:lnTo>
                  <a:pt x="573671" y="292341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3164" y="923975"/>
            <a:ext cx="4143683" cy="375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50" dirty="0">
                <a:solidFill>
                  <a:srgbClr val="2A0953"/>
                </a:solidFill>
                <a:latin typeface="Arial"/>
                <a:cs typeface="Gothic Uralic"/>
              </a:rPr>
              <a:t>Мероприятия</a:t>
            </a:r>
            <a:endParaRPr sz="2300">
              <a:latin typeface="Arial"/>
              <a:cs typeface="Gothic Ural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21486" y="3688227"/>
            <a:ext cx="4422648" cy="2727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24534" y="823112"/>
            <a:ext cx="4416552" cy="2743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00385" y="2586095"/>
            <a:ext cx="1416022" cy="977319"/>
          </a:xfrm>
          <a:prstGeom prst="rect">
            <a:avLst/>
          </a:prstGeom>
        </p:spPr>
        <p:txBody>
          <a:bodyPr vert="horz" wrap="square" lIns="0" tIns="28575" rIns="0" bIns="0" rtlCol="0" anchor="t">
            <a:spAutoFit/>
          </a:bodyPr>
          <a:lstStyle/>
          <a:p>
            <a:pPr marL="12700" marR="5080">
              <a:lnSpc>
                <a:spcPts val="1220"/>
              </a:lnSpc>
              <a:spcBef>
                <a:spcPts val="225"/>
              </a:spcBef>
            </a:pP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Увеличение</a:t>
            </a:r>
            <a:r>
              <a:rPr lang="ru-RU" sz="1100" spc="2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2A0953"/>
                </a:solidFill>
                <a:latin typeface="Arial"/>
                <a:cs typeface="Arial"/>
              </a:rPr>
              <a:t>товарооборота</a:t>
            </a:r>
            <a:r>
              <a:rPr lang="ru-RU" sz="1100" spc="70" dirty="0">
                <a:solidFill>
                  <a:srgbClr val="2A0953"/>
                </a:solidFill>
                <a:latin typeface="Arial"/>
                <a:cs typeface="Arial"/>
              </a:rPr>
              <a:t>  </a:t>
            </a:r>
            <a:br>
              <a:rPr lang="ru-RU" sz="1100" spc="70" dirty="0">
                <a:solidFill>
                  <a:srgbClr val="2A0953"/>
                </a:solidFill>
                <a:latin typeface="Arial"/>
                <a:cs typeface="Arial"/>
              </a:rPr>
            </a:br>
            <a:r>
              <a:rPr sz="1100" spc="-6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1100" spc="40" dirty="0" err="1">
                <a:solidFill>
                  <a:srgbClr val="2A0953"/>
                </a:solidFill>
                <a:latin typeface="Arial"/>
                <a:cs typeface="Arial"/>
              </a:rPr>
              <a:t>день</a:t>
            </a:r>
            <a:r>
              <a:rPr sz="11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55" dirty="0" err="1">
                <a:solidFill>
                  <a:srgbClr val="2A0953"/>
                </a:solidFill>
                <a:latin typeface="Arial"/>
                <a:cs typeface="Arial"/>
              </a:rPr>
              <a:t>проведения</a:t>
            </a:r>
            <a:r>
              <a:rPr lang="ru-RU" sz="1100" spc="5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45" dirty="0">
                <a:solidFill>
                  <a:srgbClr val="2A0953"/>
                </a:solidFill>
                <a:latin typeface="Arial"/>
                <a:cs typeface="Arial"/>
              </a:rPr>
              <a:t>мероприятия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100" spc="85" dirty="0">
                <a:solidFill>
                  <a:srgbClr val="2A0953"/>
                </a:solidFill>
                <a:latin typeface="Arial"/>
                <a:cs typeface="Arial"/>
              </a:rPr>
              <a:t>до</a:t>
            </a:r>
            <a:r>
              <a:rPr sz="11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A0953"/>
                </a:solidFill>
                <a:latin typeface="Gothic Uralic"/>
                <a:cs typeface="Gothic Uralic"/>
              </a:rPr>
              <a:t>50%</a:t>
            </a:r>
            <a:endParaRPr sz="1100" dirty="0">
              <a:latin typeface="Gothic Uralic"/>
              <a:cs typeface="Gothic Ur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47674" y="5367273"/>
            <a:ext cx="1468755" cy="654685"/>
          </a:xfrm>
          <a:prstGeom prst="rect">
            <a:avLst/>
          </a:prstGeom>
        </p:spPr>
        <p:txBody>
          <a:bodyPr vert="horz" wrap="square" lIns="0" tIns="30480" rIns="0" bIns="0" rtlCol="0" anchor="t">
            <a:spAutoFit/>
          </a:bodyPr>
          <a:lstStyle/>
          <a:p>
            <a:pPr marL="12700" marR="140970">
              <a:lnSpc>
                <a:spcPts val="1200"/>
              </a:lnSpc>
              <a:spcBef>
                <a:spcPts val="240"/>
              </a:spcBef>
            </a:pP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Увеличение</a:t>
            </a:r>
            <a:r>
              <a:rPr lang="ru-RU" sz="1100" spc="2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2A0953"/>
                </a:solidFill>
                <a:latin typeface="Arial"/>
                <a:cs typeface="Arial"/>
              </a:rPr>
              <a:t>товарооборота</a:t>
            </a:r>
            <a:r>
              <a:rPr lang="ru-RU" sz="1100" spc="70" dirty="0">
                <a:solidFill>
                  <a:srgbClr val="2A0953"/>
                </a:solidFill>
                <a:latin typeface="Arial"/>
                <a:cs typeface="Arial"/>
              </a:rPr>
              <a:t>  </a:t>
            </a:r>
            <a:br>
              <a:rPr lang="ru-RU" sz="1100" spc="70" dirty="0">
                <a:solidFill>
                  <a:srgbClr val="2A0953"/>
                </a:solidFill>
                <a:latin typeface="Arial"/>
                <a:cs typeface="Arial"/>
              </a:rPr>
            </a:br>
            <a:r>
              <a:rPr sz="1100" spc="-6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1100" spc="40" dirty="0" err="1">
                <a:solidFill>
                  <a:srgbClr val="2A0953"/>
                </a:solidFill>
                <a:latin typeface="Arial"/>
                <a:cs typeface="Arial"/>
              </a:rPr>
              <a:t>день</a:t>
            </a:r>
            <a:r>
              <a:rPr sz="1100" spc="-1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55" dirty="0" err="1">
                <a:solidFill>
                  <a:srgbClr val="2A0953"/>
                </a:solidFill>
                <a:latin typeface="Arial"/>
                <a:cs typeface="Arial"/>
              </a:rPr>
              <a:t>проведения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ts val="1210"/>
              </a:lnSpc>
            </a:pPr>
            <a:r>
              <a:rPr sz="1100" spc="45" dirty="0">
                <a:solidFill>
                  <a:srgbClr val="2A0953"/>
                </a:solidFill>
                <a:latin typeface="Arial"/>
                <a:cs typeface="Arial"/>
              </a:rPr>
              <a:t>мероприятия </a:t>
            </a:r>
            <a:r>
              <a:rPr sz="1100" spc="85" dirty="0">
                <a:solidFill>
                  <a:srgbClr val="2A0953"/>
                </a:solidFill>
                <a:latin typeface="Arial"/>
                <a:cs typeface="Arial"/>
              </a:rPr>
              <a:t>до</a:t>
            </a:r>
            <a:r>
              <a:rPr sz="1100" spc="-204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A0953"/>
                </a:solidFill>
                <a:latin typeface="Gothic Uralic"/>
                <a:cs typeface="Gothic Uralic"/>
              </a:rPr>
              <a:t>10%</a:t>
            </a:r>
            <a:endParaRPr sz="1100" dirty="0">
              <a:latin typeface="Gothic Uralic"/>
              <a:cs typeface="Gothic Ur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03014" y="5020474"/>
            <a:ext cx="1424401" cy="1011302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 marR="5080">
              <a:lnSpc>
                <a:spcPct val="98000"/>
              </a:lnSpc>
              <a:spcBef>
                <a:spcPts val="125"/>
              </a:spcBef>
            </a:pP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Увеличение</a:t>
            </a:r>
            <a:r>
              <a:rPr lang="ru-RU" sz="1100" spc="2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2A0953"/>
                </a:solidFill>
                <a:latin typeface="Arial"/>
                <a:cs typeface="Arial"/>
              </a:rPr>
              <a:t>товарооборота</a:t>
            </a:r>
            <a:r>
              <a:rPr lang="ru-RU" sz="1100" spc="70" dirty="0">
                <a:solidFill>
                  <a:srgbClr val="2A0953"/>
                </a:solidFill>
                <a:latin typeface="Arial"/>
                <a:cs typeface="Arial"/>
              </a:rPr>
              <a:t>  </a:t>
            </a:r>
            <a:br>
              <a:rPr lang="ru-RU" sz="1100" spc="70" dirty="0">
                <a:solidFill>
                  <a:srgbClr val="2A0953"/>
                </a:solidFill>
                <a:latin typeface="Arial"/>
                <a:cs typeface="Arial"/>
              </a:rPr>
            </a:br>
            <a:r>
              <a:rPr sz="1100" spc="-60" dirty="0">
                <a:solidFill>
                  <a:srgbClr val="2A0953"/>
                </a:solidFill>
                <a:latin typeface="Arial"/>
                <a:cs typeface="Arial"/>
              </a:rPr>
              <a:t>в </a:t>
            </a:r>
            <a:r>
              <a:rPr sz="1100" spc="40" dirty="0" err="1">
                <a:solidFill>
                  <a:srgbClr val="2A0953"/>
                </a:solidFill>
                <a:latin typeface="Arial"/>
                <a:cs typeface="Arial"/>
              </a:rPr>
              <a:t>день</a:t>
            </a:r>
            <a:r>
              <a:rPr lang="ru-RU" sz="1100" spc="40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55" dirty="0" err="1">
                <a:solidFill>
                  <a:srgbClr val="2A0953"/>
                </a:solidFill>
                <a:latin typeface="Arial"/>
                <a:cs typeface="Arial"/>
              </a:rPr>
              <a:t>проведения</a:t>
            </a:r>
            <a:r>
              <a:rPr lang="ru-RU" sz="1100" spc="5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45" dirty="0" err="1">
                <a:solidFill>
                  <a:srgbClr val="2A0953"/>
                </a:solidFill>
                <a:latin typeface="Arial"/>
                <a:cs typeface="Arial"/>
              </a:rPr>
              <a:t>мероприятия</a:t>
            </a:r>
            <a:r>
              <a:rPr lang="ru-RU" sz="1100" spc="45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4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60" dirty="0" err="1">
                <a:solidFill>
                  <a:srgbClr val="2A0953"/>
                </a:solidFill>
                <a:latin typeface="Arial"/>
                <a:cs typeface="Arial"/>
              </a:rPr>
              <a:t>категории</a:t>
            </a:r>
            <a:r>
              <a:rPr sz="1100" spc="6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A0953"/>
                </a:solidFill>
                <a:latin typeface="Arial"/>
                <a:cs typeface="Arial"/>
              </a:rPr>
              <a:t>«Дети»</a:t>
            </a:r>
            <a:r>
              <a:rPr lang="ru-RU" sz="1100" spc="-20" dirty="0">
                <a:solidFill>
                  <a:srgbClr val="2A0953"/>
                </a:solidFill>
                <a:latin typeface="Arial"/>
                <a:cs typeface="Arial"/>
              </a:rPr>
              <a:t> </a:t>
            </a:r>
            <a:r>
              <a:rPr sz="1100" spc="-20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spc="85" dirty="0">
                <a:solidFill>
                  <a:srgbClr val="2A0953"/>
                </a:solidFill>
                <a:latin typeface="Arial"/>
                <a:cs typeface="Arial"/>
              </a:rPr>
              <a:t>до</a:t>
            </a:r>
            <a:r>
              <a:rPr sz="11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A0953"/>
                </a:solidFill>
                <a:latin typeface="Gothic Uralic"/>
                <a:cs typeface="Gothic Uralic"/>
              </a:rPr>
              <a:t>10%</a:t>
            </a:r>
            <a:endParaRPr sz="1100" dirty="0">
              <a:latin typeface="Gothic Uralic"/>
              <a:cs typeface="Gothic Ur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6169" y="2735808"/>
            <a:ext cx="1130300" cy="6858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280"/>
              </a:lnSpc>
              <a:spcBef>
                <a:spcPts val="175"/>
              </a:spcBef>
            </a:pPr>
            <a:r>
              <a:rPr sz="1100" spc="25" dirty="0">
                <a:solidFill>
                  <a:srgbClr val="2A0953"/>
                </a:solidFill>
                <a:latin typeface="Arial"/>
                <a:cs typeface="Arial"/>
              </a:rPr>
              <a:t>Увеличение  </a:t>
            </a:r>
            <a:r>
              <a:rPr sz="1100" spc="65" dirty="0">
                <a:solidFill>
                  <a:srgbClr val="2A0953"/>
                </a:solidFill>
                <a:latin typeface="Arial"/>
                <a:cs typeface="Arial"/>
              </a:rPr>
              <a:t>товарооборота  </a:t>
            </a:r>
            <a:r>
              <a:rPr sz="1100" spc="60" dirty="0">
                <a:solidFill>
                  <a:srgbClr val="2A0953"/>
                </a:solidFill>
                <a:latin typeface="Arial"/>
                <a:cs typeface="Arial"/>
              </a:rPr>
              <a:t>партнеров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ts val="1280"/>
              </a:lnSpc>
            </a:pPr>
            <a:r>
              <a:rPr sz="1100" spc="85" dirty="0">
                <a:solidFill>
                  <a:srgbClr val="2A0953"/>
                </a:solidFill>
                <a:latin typeface="Arial"/>
                <a:cs typeface="Arial"/>
              </a:rPr>
              <a:t>до</a:t>
            </a:r>
            <a:r>
              <a:rPr sz="1100" spc="-55" dirty="0">
                <a:solidFill>
                  <a:srgbClr val="2A0953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2A0953"/>
                </a:solidFill>
                <a:latin typeface="Gothic Uralic"/>
                <a:cs typeface="Gothic Uralic"/>
              </a:rPr>
              <a:t>30%</a:t>
            </a:r>
            <a:endParaRPr sz="1100" dirty="0">
              <a:latin typeface="Gothic Uralic"/>
              <a:cs typeface="Gothic Ural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47084" y="4950548"/>
            <a:ext cx="1319530" cy="1319530"/>
          </a:xfrm>
          <a:custGeom>
            <a:avLst/>
            <a:gdLst/>
            <a:ahLst/>
            <a:cxnLst/>
            <a:rect l="l" t="t" r="r" b="b"/>
            <a:pathLst>
              <a:path w="1319529" h="1319529">
                <a:moveTo>
                  <a:pt x="659726" y="0"/>
                </a:moveTo>
                <a:lnTo>
                  <a:pt x="612612" y="1656"/>
                </a:lnTo>
                <a:lnTo>
                  <a:pt x="566392" y="6551"/>
                </a:lnTo>
                <a:lnTo>
                  <a:pt x="521177" y="14573"/>
                </a:lnTo>
                <a:lnTo>
                  <a:pt x="477080" y="25610"/>
                </a:lnTo>
                <a:lnTo>
                  <a:pt x="434212" y="39551"/>
                </a:lnTo>
                <a:lnTo>
                  <a:pt x="392684" y="56284"/>
                </a:lnTo>
                <a:lnTo>
                  <a:pt x="352608" y="75697"/>
                </a:lnTo>
                <a:lnTo>
                  <a:pt x="314096" y="97679"/>
                </a:lnTo>
                <a:lnTo>
                  <a:pt x="277260" y="122118"/>
                </a:lnTo>
                <a:lnTo>
                  <a:pt x="242210" y="148902"/>
                </a:lnTo>
                <a:lnTo>
                  <a:pt x="209060" y="177920"/>
                </a:lnTo>
                <a:lnTo>
                  <a:pt x="177920" y="209060"/>
                </a:lnTo>
                <a:lnTo>
                  <a:pt x="148902" y="242211"/>
                </a:lnTo>
                <a:lnTo>
                  <a:pt x="122118" y="277260"/>
                </a:lnTo>
                <a:lnTo>
                  <a:pt x="97679" y="314097"/>
                </a:lnTo>
                <a:lnTo>
                  <a:pt x="75697" y="352609"/>
                </a:lnTo>
                <a:lnTo>
                  <a:pt x="56284" y="392685"/>
                </a:lnTo>
                <a:lnTo>
                  <a:pt x="39551" y="434213"/>
                </a:lnTo>
                <a:lnTo>
                  <a:pt x="25610" y="477082"/>
                </a:lnTo>
                <a:lnTo>
                  <a:pt x="14573" y="521180"/>
                </a:lnTo>
                <a:lnTo>
                  <a:pt x="6551" y="566395"/>
                </a:lnTo>
                <a:lnTo>
                  <a:pt x="1656" y="612616"/>
                </a:lnTo>
                <a:lnTo>
                  <a:pt x="0" y="659730"/>
                </a:lnTo>
                <a:lnTo>
                  <a:pt x="1656" y="706846"/>
                </a:lnTo>
                <a:lnTo>
                  <a:pt x="6551" y="753067"/>
                </a:lnTo>
                <a:lnTo>
                  <a:pt x="14573" y="798283"/>
                </a:lnTo>
                <a:lnTo>
                  <a:pt x="25610" y="842381"/>
                </a:lnTo>
                <a:lnTo>
                  <a:pt x="39551" y="885250"/>
                </a:lnTo>
                <a:lnTo>
                  <a:pt x="56284" y="926779"/>
                </a:lnTo>
                <a:lnTo>
                  <a:pt x="75697" y="966855"/>
                </a:lnTo>
                <a:lnTo>
                  <a:pt x="97679" y="1005368"/>
                </a:lnTo>
                <a:lnTo>
                  <a:pt x="122118" y="1042205"/>
                </a:lnTo>
                <a:lnTo>
                  <a:pt x="148902" y="1077255"/>
                </a:lnTo>
                <a:lnTo>
                  <a:pt x="177920" y="1110405"/>
                </a:lnTo>
                <a:lnTo>
                  <a:pt x="209060" y="1141546"/>
                </a:lnTo>
                <a:lnTo>
                  <a:pt x="242210" y="1170564"/>
                </a:lnTo>
                <a:lnTo>
                  <a:pt x="277260" y="1197348"/>
                </a:lnTo>
                <a:lnTo>
                  <a:pt x="314096" y="1221787"/>
                </a:lnTo>
                <a:lnTo>
                  <a:pt x="352608" y="1243769"/>
                </a:lnTo>
                <a:lnTo>
                  <a:pt x="392684" y="1263183"/>
                </a:lnTo>
                <a:lnTo>
                  <a:pt x="434212" y="1279916"/>
                </a:lnTo>
                <a:lnTo>
                  <a:pt x="477080" y="1293856"/>
                </a:lnTo>
                <a:lnTo>
                  <a:pt x="521177" y="1304894"/>
                </a:lnTo>
                <a:lnTo>
                  <a:pt x="566392" y="1312916"/>
                </a:lnTo>
                <a:lnTo>
                  <a:pt x="612612" y="1317811"/>
                </a:lnTo>
                <a:lnTo>
                  <a:pt x="659726" y="1319467"/>
                </a:lnTo>
                <a:lnTo>
                  <a:pt x="706842" y="1317811"/>
                </a:lnTo>
                <a:lnTo>
                  <a:pt x="753064" y="1312916"/>
                </a:lnTo>
                <a:lnTo>
                  <a:pt x="798280" y="1304894"/>
                </a:lnTo>
                <a:lnTo>
                  <a:pt x="842378" y="1293856"/>
                </a:lnTo>
                <a:lnTo>
                  <a:pt x="885248" y="1279916"/>
                </a:lnTo>
                <a:lnTo>
                  <a:pt x="926777" y="1263183"/>
                </a:lnTo>
                <a:lnTo>
                  <a:pt x="966853" y="1243769"/>
                </a:lnTo>
                <a:lnTo>
                  <a:pt x="1005366" y="1221787"/>
                </a:lnTo>
                <a:lnTo>
                  <a:pt x="1042203" y="1197348"/>
                </a:lnTo>
                <a:lnTo>
                  <a:pt x="1077253" y="1170564"/>
                </a:lnTo>
                <a:lnTo>
                  <a:pt x="1110404" y="1141546"/>
                </a:lnTo>
                <a:lnTo>
                  <a:pt x="1141544" y="1110405"/>
                </a:lnTo>
                <a:lnTo>
                  <a:pt x="1170563" y="1077255"/>
                </a:lnTo>
                <a:lnTo>
                  <a:pt x="1197347" y="1042205"/>
                </a:lnTo>
                <a:lnTo>
                  <a:pt x="1221786" y="1005368"/>
                </a:lnTo>
                <a:lnTo>
                  <a:pt x="1243768" y="966855"/>
                </a:lnTo>
                <a:lnTo>
                  <a:pt x="1263181" y="926779"/>
                </a:lnTo>
                <a:lnTo>
                  <a:pt x="1279914" y="885250"/>
                </a:lnTo>
                <a:lnTo>
                  <a:pt x="1293855" y="842381"/>
                </a:lnTo>
                <a:lnTo>
                  <a:pt x="1304892" y="798283"/>
                </a:lnTo>
                <a:lnTo>
                  <a:pt x="1312914" y="753067"/>
                </a:lnTo>
                <a:lnTo>
                  <a:pt x="1317810" y="706846"/>
                </a:lnTo>
                <a:lnTo>
                  <a:pt x="1319466" y="659730"/>
                </a:lnTo>
                <a:lnTo>
                  <a:pt x="1317810" y="612616"/>
                </a:lnTo>
                <a:lnTo>
                  <a:pt x="1312914" y="566395"/>
                </a:lnTo>
                <a:lnTo>
                  <a:pt x="1304892" y="521180"/>
                </a:lnTo>
                <a:lnTo>
                  <a:pt x="1293855" y="477082"/>
                </a:lnTo>
                <a:lnTo>
                  <a:pt x="1279914" y="434213"/>
                </a:lnTo>
                <a:lnTo>
                  <a:pt x="1263181" y="392685"/>
                </a:lnTo>
                <a:lnTo>
                  <a:pt x="1243768" y="352609"/>
                </a:lnTo>
                <a:lnTo>
                  <a:pt x="1221786" y="314097"/>
                </a:lnTo>
                <a:lnTo>
                  <a:pt x="1197347" y="277260"/>
                </a:lnTo>
                <a:lnTo>
                  <a:pt x="1170563" y="242211"/>
                </a:lnTo>
                <a:lnTo>
                  <a:pt x="1141544" y="209060"/>
                </a:lnTo>
                <a:lnTo>
                  <a:pt x="1110404" y="177920"/>
                </a:lnTo>
                <a:lnTo>
                  <a:pt x="1077253" y="148902"/>
                </a:lnTo>
                <a:lnTo>
                  <a:pt x="1042203" y="122118"/>
                </a:lnTo>
                <a:lnTo>
                  <a:pt x="1005366" y="97679"/>
                </a:lnTo>
                <a:lnTo>
                  <a:pt x="966853" y="75697"/>
                </a:lnTo>
                <a:lnTo>
                  <a:pt x="926777" y="56284"/>
                </a:lnTo>
                <a:lnTo>
                  <a:pt x="885248" y="39551"/>
                </a:lnTo>
                <a:lnTo>
                  <a:pt x="842378" y="25610"/>
                </a:lnTo>
                <a:lnTo>
                  <a:pt x="798280" y="14573"/>
                </a:lnTo>
                <a:lnTo>
                  <a:pt x="753064" y="6551"/>
                </a:lnTo>
                <a:lnTo>
                  <a:pt x="706842" y="1656"/>
                </a:lnTo>
                <a:lnTo>
                  <a:pt x="659726" y="0"/>
                </a:lnTo>
                <a:close/>
              </a:path>
            </a:pathLst>
          </a:custGeom>
          <a:solidFill>
            <a:srgbClr val="C011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9621" y="2180971"/>
            <a:ext cx="1487170" cy="1487170"/>
          </a:xfrm>
          <a:custGeom>
            <a:avLst/>
            <a:gdLst/>
            <a:ahLst/>
            <a:cxnLst/>
            <a:rect l="l" t="t" r="r" b="b"/>
            <a:pathLst>
              <a:path w="1487170" h="1487170">
                <a:moveTo>
                  <a:pt x="743451" y="0"/>
                </a:moveTo>
                <a:lnTo>
                  <a:pt x="694570" y="1581"/>
                </a:lnTo>
                <a:lnTo>
                  <a:pt x="646532" y="6260"/>
                </a:lnTo>
                <a:lnTo>
                  <a:pt x="599437" y="13938"/>
                </a:lnTo>
                <a:lnTo>
                  <a:pt x="553382" y="24519"/>
                </a:lnTo>
                <a:lnTo>
                  <a:pt x="508465" y="37902"/>
                </a:lnTo>
                <a:lnTo>
                  <a:pt x="464784" y="53992"/>
                </a:lnTo>
                <a:lnTo>
                  <a:pt x="422438" y="72689"/>
                </a:lnTo>
                <a:lnTo>
                  <a:pt x="381523" y="93896"/>
                </a:lnTo>
                <a:lnTo>
                  <a:pt x="342138" y="117515"/>
                </a:lnTo>
                <a:lnTo>
                  <a:pt x="304381" y="143447"/>
                </a:lnTo>
                <a:lnTo>
                  <a:pt x="268350" y="171596"/>
                </a:lnTo>
                <a:lnTo>
                  <a:pt x="234143" y="201862"/>
                </a:lnTo>
                <a:lnTo>
                  <a:pt x="201857" y="234148"/>
                </a:lnTo>
                <a:lnTo>
                  <a:pt x="171592" y="268356"/>
                </a:lnTo>
                <a:lnTo>
                  <a:pt x="143444" y="304388"/>
                </a:lnTo>
                <a:lnTo>
                  <a:pt x="117512" y="342146"/>
                </a:lnTo>
                <a:lnTo>
                  <a:pt x="93894" y="381531"/>
                </a:lnTo>
                <a:lnTo>
                  <a:pt x="72688" y="422447"/>
                </a:lnTo>
                <a:lnTo>
                  <a:pt x="53991" y="464795"/>
                </a:lnTo>
                <a:lnTo>
                  <a:pt x="37902" y="508477"/>
                </a:lnTo>
                <a:lnTo>
                  <a:pt x="24518" y="553396"/>
                </a:lnTo>
                <a:lnTo>
                  <a:pt x="13938" y="599452"/>
                </a:lnTo>
                <a:lnTo>
                  <a:pt x="6260" y="646548"/>
                </a:lnTo>
                <a:lnTo>
                  <a:pt x="1581" y="694587"/>
                </a:lnTo>
                <a:lnTo>
                  <a:pt x="0" y="743470"/>
                </a:lnTo>
                <a:lnTo>
                  <a:pt x="1581" y="792352"/>
                </a:lnTo>
                <a:lnTo>
                  <a:pt x="6260" y="840389"/>
                </a:lnTo>
                <a:lnTo>
                  <a:pt x="13938" y="887484"/>
                </a:lnTo>
                <a:lnTo>
                  <a:pt x="24518" y="933540"/>
                </a:lnTo>
                <a:lnTo>
                  <a:pt x="37902" y="978457"/>
                </a:lnTo>
                <a:lnTo>
                  <a:pt x="53991" y="1022138"/>
                </a:lnTo>
                <a:lnTo>
                  <a:pt x="72688" y="1064485"/>
                </a:lnTo>
                <a:lnTo>
                  <a:pt x="93894" y="1105400"/>
                </a:lnTo>
                <a:lnTo>
                  <a:pt x="117512" y="1144785"/>
                </a:lnTo>
                <a:lnTo>
                  <a:pt x="143444" y="1182543"/>
                </a:lnTo>
                <a:lnTo>
                  <a:pt x="171592" y="1218574"/>
                </a:lnTo>
                <a:lnTo>
                  <a:pt x="201857" y="1252782"/>
                </a:lnTo>
                <a:lnTo>
                  <a:pt x="234143" y="1285067"/>
                </a:lnTo>
                <a:lnTo>
                  <a:pt x="268350" y="1315333"/>
                </a:lnTo>
                <a:lnTo>
                  <a:pt x="304381" y="1343481"/>
                </a:lnTo>
                <a:lnTo>
                  <a:pt x="342138" y="1369413"/>
                </a:lnTo>
                <a:lnTo>
                  <a:pt x="381523" y="1393032"/>
                </a:lnTo>
                <a:lnTo>
                  <a:pt x="422438" y="1414239"/>
                </a:lnTo>
                <a:lnTo>
                  <a:pt x="464784" y="1432936"/>
                </a:lnTo>
                <a:lnTo>
                  <a:pt x="508465" y="1449025"/>
                </a:lnTo>
                <a:lnTo>
                  <a:pt x="553382" y="1462409"/>
                </a:lnTo>
                <a:lnTo>
                  <a:pt x="599437" y="1472989"/>
                </a:lnTo>
                <a:lnTo>
                  <a:pt x="646532" y="1480668"/>
                </a:lnTo>
                <a:lnTo>
                  <a:pt x="694570" y="1485347"/>
                </a:lnTo>
                <a:lnTo>
                  <a:pt x="743451" y="1486928"/>
                </a:lnTo>
                <a:lnTo>
                  <a:pt x="792334" y="1485347"/>
                </a:lnTo>
                <a:lnTo>
                  <a:pt x="840373" y="1480668"/>
                </a:lnTo>
                <a:lnTo>
                  <a:pt x="887469" y="1472989"/>
                </a:lnTo>
                <a:lnTo>
                  <a:pt x="933526" y="1462409"/>
                </a:lnTo>
                <a:lnTo>
                  <a:pt x="978444" y="1449025"/>
                </a:lnTo>
                <a:lnTo>
                  <a:pt x="1022126" y="1432936"/>
                </a:lnTo>
                <a:lnTo>
                  <a:pt x="1064474" y="1414239"/>
                </a:lnTo>
                <a:lnTo>
                  <a:pt x="1105390" y="1393032"/>
                </a:lnTo>
                <a:lnTo>
                  <a:pt x="1144776" y="1369413"/>
                </a:lnTo>
                <a:lnTo>
                  <a:pt x="1182534" y="1343481"/>
                </a:lnTo>
                <a:lnTo>
                  <a:pt x="1218566" y="1315333"/>
                </a:lnTo>
                <a:lnTo>
                  <a:pt x="1252774" y="1285067"/>
                </a:lnTo>
                <a:lnTo>
                  <a:pt x="1285060" y="1252782"/>
                </a:lnTo>
                <a:lnTo>
                  <a:pt x="1315326" y="1218574"/>
                </a:lnTo>
                <a:lnTo>
                  <a:pt x="1343474" y="1182543"/>
                </a:lnTo>
                <a:lnTo>
                  <a:pt x="1369407" y="1144785"/>
                </a:lnTo>
                <a:lnTo>
                  <a:pt x="1393025" y="1105400"/>
                </a:lnTo>
                <a:lnTo>
                  <a:pt x="1414232" y="1064485"/>
                </a:lnTo>
                <a:lnTo>
                  <a:pt x="1432929" y="1022138"/>
                </a:lnTo>
                <a:lnTo>
                  <a:pt x="1449019" y="978457"/>
                </a:lnTo>
                <a:lnTo>
                  <a:pt x="1462403" y="933540"/>
                </a:lnTo>
                <a:lnTo>
                  <a:pt x="1472983" y="887484"/>
                </a:lnTo>
                <a:lnTo>
                  <a:pt x="1480661" y="840389"/>
                </a:lnTo>
                <a:lnTo>
                  <a:pt x="1485340" y="792352"/>
                </a:lnTo>
                <a:lnTo>
                  <a:pt x="1486922" y="743470"/>
                </a:lnTo>
                <a:lnTo>
                  <a:pt x="1485340" y="694587"/>
                </a:lnTo>
                <a:lnTo>
                  <a:pt x="1480661" y="646548"/>
                </a:lnTo>
                <a:lnTo>
                  <a:pt x="1472983" y="599452"/>
                </a:lnTo>
                <a:lnTo>
                  <a:pt x="1462403" y="553396"/>
                </a:lnTo>
                <a:lnTo>
                  <a:pt x="1449019" y="508477"/>
                </a:lnTo>
                <a:lnTo>
                  <a:pt x="1432929" y="464795"/>
                </a:lnTo>
                <a:lnTo>
                  <a:pt x="1414232" y="422447"/>
                </a:lnTo>
                <a:lnTo>
                  <a:pt x="1393025" y="381531"/>
                </a:lnTo>
                <a:lnTo>
                  <a:pt x="1369407" y="342146"/>
                </a:lnTo>
                <a:lnTo>
                  <a:pt x="1343474" y="304388"/>
                </a:lnTo>
                <a:lnTo>
                  <a:pt x="1315326" y="268356"/>
                </a:lnTo>
                <a:lnTo>
                  <a:pt x="1285060" y="234148"/>
                </a:lnTo>
                <a:lnTo>
                  <a:pt x="1252774" y="201862"/>
                </a:lnTo>
                <a:lnTo>
                  <a:pt x="1218566" y="171596"/>
                </a:lnTo>
                <a:lnTo>
                  <a:pt x="1182534" y="143447"/>
                </a:lnTo>
                <a:lnTo>
                  <a:pt x="1144776" y="117515"/>
                </a:lnTo>
                <a:lnTo>
                  <a:pt x="1105390" y="93896"/>
                </a:lnTo>
                <a:lnTo>
                  <a:pt x="1064474" y="72689"/>
                </a:lnTo>
                <a:lnTo>
                  <a:pt x="1022126" y="53992"/>
                </a:lnTo>
                <a:lnTo>
                  <a:pt x="978444" y="37902"/>
                </a:lnTo>
                <a:lnTo>
                  <a:pt x="933526" y="24519"/>
                </a:lnTo>
                <a:lnTo>
                  <a:pt x="887469" y="13938"/>
                </a:lnTo>
                <a:lnTo>
                  <a:pt x="840373" y="6260"/>
                </a:lnTo>
                <a:lnTo>
                  <a:pt x="792334" y="1581"/>
                </a:lnTo>
                <a:lnTo>
                  <a:pt x="743451" y="0"/>
                </a:lnTo>
                <a:close/>
              </a:path>
            </a:pathLst>
          </a:custGeom>
          <a:solidFill>
            <a:srgbClr val="C011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3495" y="4889004"/>
            <a:ext cx="1119505" cy="1119505"/>
          </a:xfrm>
          <a:custGeom>
            <a:avLst/>
            <a:gdLst/>
            <a:ahLst/>
            <a:cxnLst/>
            <a:rect l="l" t="t" r="r" b="b"/>
            <a:pathLst>
              <a:path w="1119505" h="1119504">
                <a:moveTo>
                  <a:pt x="559589" y="0"/>
                </a:moveTo>
                <a:lnTo>
                  <a:pt x="511306" y="2053"/>
                </a:lnTo>
                <a:lnTo>
                  <a:pt x="464163" y="8104"/>
                </a:lnTo>
                <a:lnTo>
                  <a:pt x="418329" y="17982"/>
                </a:lnTo>
                <a:lnTo>
                  <a:pt x="373971" y="31520"/>
                </a:lnTo>
                <a:lnTo>
                  <a:pt x="331257" y="48550"/>
                </a:lnTo>
                <a:lnTo>
                  <a:pt x="290356" y="68904"/>
                </a:lnTo>
                <a:lnTo>
                  <a:pt x="251435" y="92415"/>
                </a:lnTo>
                <a:lnTo>
                  <a:pt x="214663" y="118914"/>
                </a:lnTo>
                <a:lnTo>
                  <a:pt x="180207" y="148233"/>
                </a:lnTo>
                <a:lnTo>
                  <a:pt x="148235" y="180205"/>
                </a:lnTo>
                <a:lnTo>
                  <a:pt x="118916" y="214660"/>
                </a:lnTo>
                <a:lnTo>
                  <a:pt x="92417" y="251432"/>
                </a:lnTo>
                <a:lnTo>
                  <a:pt x="68906" y="290353"/>
                </a:lnTo>
                <a:lnTo>
                  <a:pt x="48551" y="331254"/>
                </a:lnTo>
                <a:lnTo>
                  <a:pt x="31520" y="373967"/>
                </a:lnTo>
                <a:lnTo>
                  <a:pt x="17982" y="418325"/>
                </a:lnTo>
                <a:lnTo>
                  <a:pt x="8104" y="464160"/>
                </a:lnTo>
                <a:lnTo>
                  <a:pt x="2054" y="511303"/>
                </a:lnTo>
                <a:lnTo>
                  <a:pt x="0" y="559587"/>
                </a:lnTo>
                <a:lnTo>
                  <a:pt x="2054" y="607870"/>
                </a:lnTo>
                <a:lnTo>
                  <a:pt x="8104" y="655012"/>
                </a:lnTo>
                <a:lnTo>
                  <a:pt x="17982" y="700845"/>
                </a:lnTo>
                <a:lnTo>
                  <a:pt x="31520" y="745203"/>
                </a:lnTo>
                <a:lnTo>
                  <a:pt x="48551" y="787915"/>
                </a:lnTo>
                <a:lnTo>
                  <a:pt x="68906" y="828816"/>
                </a:lnTo>
                <a:lnTo>
                  <a:pt x="92417" y="867736"/>
                </a:lnTo>
                <a:lnTo>
                  <a:pt x="118916" y="904508"/>
                </a:lnTo>
                <a:lnTo>
                  <a:pt x="148235" y="938963"/>
                </a:lnTo>
                <a:lnTo>
                  <a:pt x="180207" y="970935"/>
                </a:lnTo>
                <a:lnTo>
                  <a:pt x="214663" y="1000254"/>
                </a:lnTo>
                <a:lnTo>
                  <a:pt x="251435" y="1026752"/>
                </a:lnTo>
                <a:lnTo>
                  <a:pt x="290356" y="1050263"/>
                </a:lnTo>
                <a:lnTo>
                  <a:pt x="331257" y="1070617"/>
                </a:lnTo>
                <a:lnTo>
                  <a:pt x="373971" y="1087648"/>
                </a:lnTo>
                <a:lnTo>
                  <a:pt x="418329" y="1101186"/>
                </a:lnTo>
                <a:lnTo>
                  <a:pt x="464163" y="1111064"/>
                </a:lnTo>
                <a:lnTo>
                  <a:pt x="511306" y="1117114"/>
                </a:lnTo>
                <a:lnTo>
                  <a:pt x="559589" y="1119168"/>
                </a:lnTo>
                <a:lnTo>
                  <a:pt x="607871" y="1117114"/>
                </a:lnTo>
                <a:lnTo>
                  <a:pt x="655013" y="1111064"/>
                </a:lnTo>
                <a:lnTo>
                  <a:pt x="700847" y="1101186"/>
                </a:lnTo>
                <a:lnTo>
                  <a:pt x="745204" y="1087648"/>
                </a:lnTo>
                <a:lnTo>
                  <a:pt x="787917" y="1070617"/>
                </a:lnTo>
                <a:lnTo>
                  <a:pt x="828818" y="1050263"/>
                </a:lnTo>
                <a:lnTo>
                  <a:pt x="867738" y="1026752"/>
                </a:lnTo>
                <a:lnTo>
                  <a:pt x="904511" y="1000254"/>
                </a:lnTo>
                <a:lnTo>
                  <a:pt x="938967" y="970935"/>
                </a:lnTo>
                <a:lnTo>
                  <a:pt x="970939" y="938963"/>
                </a:lnTo>
                <a:lnTo>
                  <a:pt x="1000258" y="904508"/>
                </a:lnTo>
                <a:lnTo>
                  <a:pt x="1026758" y="867736"/>
                </a:lnTo>
                <a:lnTo>
                  <a:pt x="1050269" y="828816"/>
                </a:lnTo>
                <a:lnTo>
                  <a:pt x="1070624" y="787915"/>
                </a:lnTo>
                <a:lnTo>
                  <a:pt x="1087655" y="745203"/>
                </a:lnTo>
                <a:lnTo>
                  <a:pt x="1101194" y="700845"/>
                </a:lnTo>
                <a:lnTo>
                  <a:pt x="1111072" y="655012"/>
                </a:lnTo>
                <a:lnTo>
                  <a:pt x="1117123" y="607870"/>
                </a:lnTo>
                <a:lnTo>
                  <a:pt x="1119177" y="559587"/>
                </a:lnTo>
                <a:lnTo>
                  <a:pt x="1117123" y="511303"/>
                </a:lnTo>
                <a:lnTo>
                  <a:pt x="1111072" y="464160"/>
                </a:lnTo>
                <a:lnTo>
                  <a:pt x="1101194" y="418325"/>
                </a:lnTo>
                <a:lnTo>
                  <a:pt x="1087655" y="373967"/>
                </a:lnTo>
                <a:lnTo>
                  <a:pt x="1070624" y="331254"/>
                </a:lnTo>
                <a:lnTo>
                  <a:pt x="1050269" y="290353"/>
                </a:lnTo>
                <a:lnTo>
                  <a:pt x="1026758" y="251432"/>
                </a:lnTo>
                <a:lnTo>
                  <a:pt x="1000258" y="214660"/>
                </a:lnTo>
                <a:lnTo>
                  <a:pt x="970939" y="180205"/>
                </a:lnTo>
                <a:lnTo>
                  <a:pt x="938967" y="148233"/>
                </a:lnTo>
                <a:lnTo>
                  <a:pt x="904511" y="118914"/>
                </a:lnTo>
                <a:lnTo>
                  <a:pt x="867738" y="92415"/>
                </a:lnTo>
                <a:lnTo>
                  <a:pt x="828818" y="68904"/>
                </a:lnTo>
                <a:lnTo>
                  <a:pt x="787917" y="48550"/>
                </a:lnTo>
                <a:lnTo>
                  <a:pt x="745204" y="31520"/>
                </a:lnTo>
                <a:lnTo>
                  <a:pt x="700847" y="17982"/>
                </a:lnTo>
                <a:lnTo>
                  <a:pt x="655013" y="8104"/>
                </a:lnTo>
                <a:lnTo>
                  <a:pt x="607871" y="2053"/>
                </a:lnTo>
                <a:lnTo>
                  <a:pt x="559589" y="0"/>
                </a:lnTo>
                <a:close/>
              </a:path>
            </a:pathLst>
          </a:custGeom>
          <a:solidFill>
            <a:srgbClr val="C011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9807" y="2670708"/>
            <a:ext cx="1097915" cy="450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50" b="1" spc="15" dirty="0">
                <a:solidFill>
                  <a:srgbClr val="FFFFFF"/>
                </a:solidFill>
                <a:latin typeface="Arial"/>
                <a:cs typeface="Arial"/>
              </a:rPr>
              <a:t>45</a:t>
            </a:r>
            <a:r>
              <a:rPr sz="275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b="1" spc="1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4725" y="2999322"/>
            <a:ext cx="54864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чел.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1331" y="5179669"/>
            <a:ext cx="1069340" cy="652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2910"/>
              </a:lnSpc>
              <a:spcBef>
                <a:spcPts val="110"/>
              </a:spcBef>
            </a:pP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36</a:t>
            </a:r>
            <a:r>
              <a:rPr sz="2700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700" dirty="0">
              <a:latin typeface="Arial"/>
              <a:cs typeface="Arial"/>
            </a:endParaRPr>
          </a:p>
          <a:p>
            <a:pPr algn="ctr">
              <a:lnSpc>
                <a:spcPts val="2010"/>
              </a:lnSpc>
            </a:pPr>
            <a:r>
              <a:rPr sz="1950" b="1" spc="5" dirty="0">
                <a:solidFill>
                  <a:srgbClr val="FFFFFF"/>
                </a:solidFill>
                <a:latin typeface="Arial"/>
                <a:cs typeface="Arial"/>
              </a:rPr>
              <a:t>чел.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03040" y="2442464"/>
            <a:ext cx="1207770" cy="1207770"/>
          </a:xfrm>
          <a:custGeom>
            <a:avLst/>
            <a:gdLst/>
            <a:ahLst/>
            <a:cxnLst/>
            <a:rect l="l" t="t" r="r" b="b"/>
            <a:pathLst>
              <a:path w="1207770" h="1207770">
                <a:moveTo>
                  <a:pt x="603770" y="0"/>
                </a:moveTo>
                <a:lnTo>
                  <a:pt x="556586" y="1816"/>
                </a:lnTo>
                <a:lnTo>
                  <a:pt x="510395" y="7176"/>
                </a:lnTo>
                <a:lnTo>
                  <a:pt x="465332" y="15946"/>
                </a:lnTo>
                <a:lnTo>
                  <a:pt x="421530" y="27990"/>
                </a:lnTo>
                <a:lnTo>
                  <a:pt x="379124" y="43176"/>
                </a:lnTo>
                <a:lnTo>
                  <a:pt x="338248" y="61368"/>
                </a:lnTo>
                <a:lnTo>
                  <a:pt x="299037" y="82432"/>
                </a:lnTo>
                <a:lnTo>
                  <a:pt x="261624" y="106235"/>
                </a:lnTo>
                <a:lnTo>
                  <a:pt x="226143" y="132642"/>
                </a:lnTo>
                <a:lnTo>
                  <a:pt x="192730" y="161518"/>
                </a:lnTo>
                <a:lnTo>
                  <a:pt x="161518" y="192730"/>
                </a:lnTo>
                <a:lnTo>
                  <a:pt x="132642" y="226143"/>
                </a:lnTo>
                <a:lnTo>
                  <a:pt x="106235" y="261624"/>
                </a:lnTo>
                <a:lnTo>
                  <a:pt x="82432" y="299037"/>
                </a:lnTo>
                <a:lnTo>
                  <a:pt x="61368" y="338248"/>
                </a:lnTo>
                <a:lnTo>
                  <a:pt x="43176" y="379124"/>
                </a:lnTo>
                <a:lnTo>
                  <a:pt x="27990" y="421530"/>
                </a:lnTo>
                <a:lnTo>
                  <a:pt x="15946" y="465332"/>
                </a:lnTo>
                <a:lnTo>
                  <a:pt x="7176" y="510395"/>
                </a:lnTo>
                <a:lnTo>
                  <a:pt x="1816" y="556586"/>
                </a:lnTo>
                <a:lnTo>
                  <a:pt x="0" y="603770"/>
                </a:lnTo>
                <a:lnTo>
                  <a:pt x="1816" y="650954"/>
                </a:lnTo>
                <a:lnTo>
                  <a:pt x="7176" y="697145"/>
                </a:lnTo>
                <a:lnTo>
                  <a:pt x="15946" y="742208"/>
                </a:lnTo>
                <a:lnTo>
                  <a:pt x="27990" y="786009"/>
                </a:lnTo>
                <a:lnTo>
                  <a:pt x="43176" y="828415"/>
                </a:lnTo>
                <a:lnTo>
                  <a:pt x="61368" y="869290"/>
                </a:lnTo>
                <a:lnTo>
                  <a:pt x="82432" y="908501"/>
                </a:lnTo>
                <a:lnTo>
                  <a:pt x="106235" y="945913"/>
                </a:lnTo>
                <a:lnTo>
                  <a:pt x="132642" y="981392"/>
                </a:lnTo>
                <a:lnTo>
                  <a:pt x="161518" y="1014804"/>
                </a:lnTo>
                <a:lnTo>
                  <a:pt x="192730" y="1046015"/>
                </a:lnTo>
                <a:lnTo>
                  <a:pt x="226143" y="1074891"/>
                </a:lnTo>
                <a:lnTo>
                  <a:pt x="261624" y="1101297"/>
                </a:lnTo>
                <a:lnTo>
                  <a:pt x="299037" y="1125099"/>
                </a:lnTo>
                <a:lnTo>
                  <a:pt x="338248" y="1146162"/>
                </a:lnTo>
                <a:lnTo>
                  <a:pt x="379124" y="1164354"/>
                </a:lnTo>
                <a:lnTo>
                  <a:pt x="421530" y="1179539"/>
                </a:lnTo>
                <a:lnTo>
                  <a:pt x="465332" y="1191583"/>
                </a:lnTo>
                <a:lnTo>
                  <a:pt x="510395" y="1200352"/>
                </a:lnTo>
                <a:lnTo>
                  <a:pt x="556586" y="1205712"/>
                </a:lnTo>
                <a:lnTo>
                  <a:pt x="603770" y="1207528"/>
                </a:lnTo>
                <a:lnTo>
                  <a:pt x="650954" y="1205712"/>
                </a:lnTo>
                <a:lnTo>
                  <a:pt x="697145" y="1200352"/>
                </a:lnTo>
                <a:lnTo>
                  <a:pt x="742209" y="1191583"/>
                </a:lnTo>
                <a:lnTo>
                  <a:pt x="786010" y="1179539"/>
                </a:lnTo>
                <a:lnTo>
                  <a:pt x="828416" y="1164354"/>
                </a:lnTo>
                <a:lnTo>
                  <a:pt x="869292" y="1146162"/>
                </a:lnTo>
                <a:lnTo>
                  <a:pt x="908504" y="1125099"/>
                </a:lnTo>
                <a:lnTo>
                  <a:pt x="945917" y="1101297"/>
                </a:lnTo>
                <a:lnTo>
                  <a:pt x="981397" y="1074891"/>
                </a:lnTo>
                <a:lnTo>
                  <a:pt x="1014810" y="1046015"/>
                </a:lnTo>
                <a:lnTo>
                  <a:pt x="1046022" y="1014804"/>
                </a:lnTo>
                <a:lnTo>
                  <a:pt x="1074899" y="981392"/>
                </a:lnTo>
                <a:lnTo>
                  <a:pt x="1101305" y="945913"/>
                </a:lnTo>
                <a:lnTo>
                  <a:pt x="1125108" y="908501"/>
                </a:lnTo>
                <a:lnTo>
                  <a:pt x="1146173" y="869290"/>
                </a:lnTo>
                <a:lnTo>
                  <a:pt x="1164365" y="828415"/>
                </a:lnTo>
                <a:lnTo>
                  <a:pt x="1179550" y="786009"/>
                </a:lnTo>
                <a:lnTo>
                  <a:pt x="1191595" y="742208"/>
                </a:lnTo>
                <a:lnTo>
                  <a:pt x="1200364" y="697145"/>
                </a:lnTo>
                <a:lnTo>
                  <a:pt x="1205724" y="650954"/>
                </a:lnTo>
                <a:lnTo>
                  <a:pt x="1207541" y="603770"/>
                </a:lnTo>
                <a:lnTo>
                  <a:pt x="1205724" y="556586"/>
                </a:lnTo>
                <a:lnTo>
                  <a:pt x="1200364" y="510395"/>
                </a:lnTo>
                <a:lnTo>
                  <a:pt x="1191595" y="465332"/>
                </a:lnTo>
                <a:lnTo>
                  <a:pt x="1179550" y="421530"/>
                </a:lnTo>
                <a:lnTo>
                  <a:pt x="1164365" y="379124"/>
                </a:lnTo>
                <a:lnTo>
                  <a:pt x="1146173" y="338248"/>
                </a:lnTo>
                <a:lnTo>
                  <a:pt x="1125108" y="299037"/>
                </a:lnTo>
                <a:lnTo>
                  <a:pt x="1101305" y="261624"/>
                </a:lnTo>
                <a:lnTo>
                  <a:pt x="1074899" y="226143"/>
                </a:lnTo>
                <a:lnTo>
                  <a:pt x="1046022" y="192730"/>
                </a:lnTo>
                <a:lnTo>
                  <a:pt x="1014810" y="161518"/>
                </a:lnTo>
                <a:lnTo>
                  <a:pt x="981397" y="132642"/>
                </a:lnTo>
                <a:lnTo>
                  <a:pt x="945917" y="106235"/>
                </a:lnTo>
                <a:lnTo>
                  <a:pt x="908504" y="82432"/>
                </a:lnTo>
                <a:lnTo>
                  <a:pt x="869292" y="61368"/>
                </a:lnTo>
                <a:lnTo>
                  <a:pt x="828416" y="43176"/>
                </a:lnTo>
                <a:lnTo>
                  <a:pt x="786010" y="27990"/>
                </a:lnTo>
                <a:lnTo>
                  <a:pt x="742209" y="15946"/>
                </a:lnTo>
                <a:lnTo>
                  <a:pt x="697145" y="7176"/>
                </a:lnTo>
                <a:lnTo>
                  <a:pt x="650954" y="1816"/>
                </a:lnTo>
                <a:lnTo>
                  <a:pt x="603770" y="0"/>
                </a:lnTo>
                <a:close/>
              </a:path>
            </a:pathLst>
          </a:custGeom>
          <a:solidFill>
            <a:srgbClr val="C011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78312" y="2787154"/>
            <a:ext cx="1062990" cy="436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27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44244" y="3102584"/>
            <a:ext cx="531495" cy="325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b="1" dirty="0">
                <a:solidFill>
                  <a:srgbClr val="FFFFFF"/>
                </a:solidFill>
                <a:latin typeface="Arial"/>
                <a:cs typeface="Arial"/>
              </a:rPr>
              <a:t>чел.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57205" y="5282231"/>
            <a:ext cx="1111250" cy="455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sz="28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35403" y="5614243"/>
            <a:ext cx="5543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5" dirty="0">
                <a:solidFill>
                  <a:srgbClr val="FFFFFF"/>
                </a:solidFill>
                <a:latin typeface="Arial"/>
                <a:cs typeface="Arial"/>
              </a:rPr>
              <a:t>чел.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58759" y="1660004"/>
            <a:ext cx="628650" cy="628650"/>
          </a:xfrm>
          <a:custGeom>
            <a:avLst/>
            <a:gdLst/>
            <a:ahLst/>
            <a:cxnLst/>
            <a:rect l="l" t="t" r="r" b="b"/>
            <a:pathLst>
              <a:path w="628650" h="628650">
                <a:moveTo>
                  <a:pt x="314313" y="0"/>
                </a:moveTo>
                <a:lnTo>
                  <a:pt x="267867" y="3408"/>
                </a:lnTo>
                <a:lnTo>
                  <a:pt x="223537" y="13308"/>
                </a:lnTo>
                <a:lnTo>
                  <a:pt x="181808" y="29214"/>
                </a:lnTo>
                <a:lnTo>
                  <a:pt x="143168" y="50639"/>
                </a:lnTo>
                <a:lnTo>
                  <a:pt x="108102" y="77098"/>
                </a:lnTo>
                <a:lnTo>
                  <a:pt x="77097" y="108104"/>
                </a:lnTo>
                <a:lnTo>
                  <a:pt x="50638" y="143172"/>
                </a:lnTo>
                <a:lnTo>
                  <a:pt x="29213" y="181813"/>
                </a:lnTo>
                <a:lnTo>
                  <a:pt x="13308" y="223544"/>
                </a:lnTo>
                <a:lnTo>
                  <a:pt x="3408" y="267876"/>
                </a:lnTo>
                <a:lnTo>
                  <a:pt x="0" y="314325"/>
                </a:lnTo>
                <a:lnTo>
                  <a:pt x="3408" y="360770"/>
                </a:lnTo>
                <a:lnTo>
                  <a:pt x="13308" y="405100"/>
                </a:lnTo>
                <a:lnTo>
                  <a:pt x="29213" y="446828"/>
                </a:lnTo>
                <a:lnTo>
                  <a:pt x="50638" y="485468"/>
                </a:lnTo>
                <a:lnTo>
                  <a:pt x="77097" y="520534"/>
                </a:lnTo>
                <a:lnTo>
                  <a:pt x="108102" y="551539"/>
                </a:lnTo>
                <a:lnTo>
                  <a:pt x="143168" y="577998"/>
                </a:lnTo>
                <a:lnTo>
                  <a:pt x="181808" y="599423"/>
                </a:lnTo>
                <a:lnTo>
                  <a:pt x="223537" y="615329"/>
                </a:lnTo>
                <a:lnTo>
                  <a:pt x="267867" y="625229"/>
                </a:lnTo>
                <a:lnTo>
                  <a:pt x="314313" y="628637"/>
                </a:lnTo>
                <a:lnTo>
                  <a:pt x="360762" y="625229"/>
                </a:lnTo>
                <a:lnTo>
                  <a:pt x="405094" y="615329"/>
                </a:lnTo>
                <a:lnTo>
                  <a:pt x="446824" y="599423"/>
                </a:lnTo>
                <a:lnTo>
                  <a:pt x="485466" y="577998"/>
                </a:lnTo>
                <a:lnTo>
                  <a:pt x="520533" y="551539"/>
                </a:lnTo>
                <a:lnTo>
                  <a:pt x="551539" y="520534"/>
                </a:lnTo>
                <a:lnTo>
                  <a:pt x="577998" y="485468"/>
                </a:lnTo>
                <a:lnTo>
                  <a:pt x="599424" y="446828"/>
                </a:lnTo>
                <a:lnTo>
                  <a:pt x="615330" y="405100"/>
                </a:lnTo>
                <a:lnTo>
                  <a:pt x="625230" y="360770"/>
                </a:lnTo>
                <a:lnTo>
                  <a:pt x="628638" y="314325"/>
                </a:lnTo>
                <a:lnTo>
                  <a:pt x="625230" y="267876"/>
                </a:lnTo>
                <a:lnTo>
                  <a:pt x="615330" y="223544"/>
                </a:lnTo>
                <a:lnTo>
                  <a:pt x="599424" y="181813"/>
                </a:lnTo>
                <a:lnTo>
                  <a:pt x="577998" y="143172"/>
                </a:lnTo>
                <a:lnTo>
                  <a:pt x="551539" y="108104"/>
                </a:lnTo>
                <a:lnTo>
                  <a:pt x="520533" y="77098"/>
                </a:lnTo>
                <a:lnTo>
                  <a:pt x="485466" y="50639"/>
                </a:lnTo>
                <a:lnTo>
                  <a:pt x="446824" y="29214"/>
                </a:lnTo>
                <a:lnTo>
                  <a:pt x="405094" y="13308"/>
                </a:lnTo>
                <a:lnTo>
                  <a:pt x="360762" y="3408"/>
                </a:lnTo>
                <a:lnTo>
                  <a:pt x="314313" y="0"/>
                </a:lnTo>
                <a:close/>
              </a:path>
            </a:pathLst>
          </a:custGeom>
          <a:solidFill>
            <a:srgbClr val="961BAC">
              <a:alpha val="6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52176" y="1669148"/>
            <a:ext cx="909319" cy="909319"/>
          </a:xfrm>
          <a:custGeom>
            <a:avLst/>
            <a:gdLst/>
            <a:ahLst/>
            <a:cxnLst/>
            <a:rect l="l" t="t" r="r" b="b"/>
            <a:pathLst>
              <a:path w="909320" h="909319">
                <a:moveTo>
                  <a:pt x="454634" y="0"/>
                </a:moveTo>
                <a:lnTo>
                  <a:pt x="408150" y="2347"/>
                </a:lnTo>
                <a:lnTo>
                  <a:pt x="363008" y="9236"/>
                </a:lnTo>
                <a:lnTo>
                  <a:pt x="319438" y="20439"/>
                </a:lnTo>
                <a:lnTo>
                  <a:pt x="277668" y="35726"/>
                </a:lnTo>
                <a:lnTo>
                  <a:pt x="237927" y="54871"/>
                </a:lnTo>
                <a:lnTo>
                  <a:pt x="200442" y="77643"/>
                </a:lnTo>
                <a:lnTo>
                  <a:pt x="165443" y="103815"/>
                </a:lnTo>
                <a:lnTo>
                  <a:pt x="133157" y="133157"/>
                </a:lnTo>
                <a:lnTo>
                  <a:pt x="103815" y="165443"/>
                </a:lnTo>
                <a:lnTo>
                  <a:pt x="77643" y="200442"/>
                </a:lnTo>
                <a:lnTo>
                  <a:pt x="54871" y="237927"/>
                </a:lnTo>
                <a:lnTo>
                  <a:pt x="35726" y="277668"/>
                </a:lnTo>
                <a:lnTo>
                  <a:pt x="20439" y="319438"/>
                </a:lnTo>
                <a:lnTo>
                  <a:pt x="9236" y="363008"/>
                </a:lnTo>
                <a:lnTo>
                  <a:pt x="2347" y="408150"/>
                </a:lnTo>
                <a:lnTo>
                  <a:pt x="0" y="454634"/>
                </a:lnTo>
                <a:lnTo>
                  <a:pt x="2347" y="501119"/>
                </a:lnTo>
                <a:lnTo>
                  <a:pt x="9236" y="546261"/>
                </a:lnTo>
                <a:lnTo>
                  <a:pt x="20439" y="589831"/>
                </a:lnTo>
                <a:lnTo>
                  <a:pt x="35726" y="631602"/>
                </a:lnTo>
                <a:lnTo>
                  <a:pt x="54871" y="671345"/>
                </a:lnTo>
                <a:lnTo>
                  <a:pt x="77643" y="708830"/>
                </a:lnTo>
                <a:lnTo>
                  <a:pt x="103815" y="743831"/>
                </a:lnTo>
                <a:lnTo>
                  <a:pt x="133157" y="776117"/>
                </a:lnTo>
                <a:lnTo>
                  <a:pt x="165443" y="805461"/>
                </a:lnTo>
                <a:lnTo>
                  <a:pt x="200442" y="831634"/>
                </a:lnTo>
                <a:lnTo>
                  <a:pt x="237927" y="854407"/>
                </a:lnTo>
                <a:lnTo>
                  <a:pt x="277668" y="873553"/>
                </a:lnTo>
                <a:lnTo>
                  <a:pt x="319438" y="888841"/>
                </a:lnTo>
                <a:lnTo>
                  <a:pt x="363008" y="900044"/>
                </a:lnTo>
                <a:lnTo>
                  <a:pt x="408150" y="906934"/>
                </a:lnTo>
                <a:lnTo>
                  <a:pt x="454634" y="909281"/>
                </a:lnTo>
                <a:lnTo>
                  <a:pt x="501119" y="906934"/>
                </a:lnTo>
                <a:lnTo>
                  <a:pt x="546261" y="900044"/>
                </a:lnTo>
                <a:lnTo>
                  <a:pt x="589831" y="888841"/>
                </a:lnTo>
                <a:lnTo>
                  <a:pt x="631602" y="873553"/>
                </a:lnTo>
                <a:lnTo>
                  <a:pt x="671345" y="854407"/>
                </a:lnTo>
                <a:lnTo>
                  <a:pt x="708830" y="831634"/>
                </a:lnTo>
                <a:lnTo>
                  <a:pt x="743831" y="805461"/>
                </a:lnTo>
                <a:lnTo>
                  <a:pt x="776117" y="776117"/>
                </a:lnTo>
                <a:lnTo>
                  <a:pt x="805461" y="743831"/>
                </a:lnTo>
                <a:lnTo>
                  <a:pt x="831634" y="708830"/>
                </a:lnTo>
                <a:lnTo>
                  <a:pt x="854407" y="671345"/>
                </a:lnTo>
                <a:lnTo>
                  <a:pt x="873553" y="631602"/>
                </a:lnTo>
                <a:lnTo>
                  <a:pt x="888841" y="589831"/>
                </a:lnTo>
                <a:lnTo>
                  <a:pt x="900044" y="546261"/>
                </a:lnTo>
                <a:lnTo>
                  <a:pt x="906934" y="501119"/>
                </a:lnTo>
                <a:lnTo>
                  <a:pt x="909281" y="454634"/>
                </a:lnTo>
                <a:lnTo>
                  <a:pt x="906934" y="408150"/>
                </a:lnTo>
                <a:lnTo>
                  <a:pt x="900044" y="363008"/>
                </a:lnTo>
                <a:lnTo>
                  <a:pt x="888841" y="319438"/>
                </a:lnTo>
                <a:lnTo>
                  <a:pt x="873553" y="277668"/>
                </a:lnTo>
                <a:lnTo>
                  <a:pt x="854407" y="237927"/>
                </a:lnTo>
                <a:lnTo>
                  <a:pt x="831634" y="200442"/>
                </a:lnTo>
                <a:lnTo>
                  <a:pt x="805461" y="165443"/>
                </a:lnTo>
                <a:lnTo>
                  <a:pt x="776117" y="133157"/>
                </a:lnTo>
                <a:lnTo>
                  <a:pt x="743831" y="103815"/>
                </a:lnTo>
                <a:lnTo>
                  <a:pt x="708830" y="77643"/>
                </a:lnTo>
                <a:lnTo>
                  <a:pt x="671345" y="54871"/>
                </a:lnTo>
                <a:lnTo>
                  <a:pt x="631602" y="35726"/>
                </a:lnTo>
                <a:lnTo>
                  <a:pt x="589831" y="20439"/>
                </a:lnTo>
                <a:lnTo>
                  <a:pt x="546261" y="9236"/>
                </a:lnTo>
                <a:lnTo>
                  <a:pt x="501119" y="2347"/>
                </a:lnTo>
                <a:lnTo>
                  <a:pt x="454634" y="0"/>
                </a:lnTo>
                <a:close/>
              </a:path>
            </a:pathLst>
          </a:custGeom>
          <a:solidFill>
            <a:srgbClr val="6710A3">
              <a:alpha val="6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55943" y="1696669"/>
            <a:ext cx="246379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69473" y="1865020"/>
            <a:ext cx="467359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63592" y="1834743"/>
            <a:ext cx="1271420" cy="318998"/>
          </a:xfrm>
          <a:prstGeom prst="rect">
            <a:avLst/>
          </a:prstGeom>
        </p:spPr>
        <p:txBody>
          <a:bodyPr vert="horz" wrap="square" lIns="0" tIns="50165" rIns="0" bIns="0" rtlCol="0" anchor="t">
            <a:spAutoFit/>
          </a:bodyPr>
          <a:lstStyle/>
          <a:p>
            <a:pPr marL="12700" marR="5080">
              <a:lnSpc>
                <a:spcPct val="77700"/>
              </a:lnSpc>
              <a:spcBef>
                <a:spcPts val="395"/>
              </a:spcBef>
            </a:pPr>
            <a:r>
              <a:rPr sz="1100" b="1" spc="15" dirty="0" err="1">
                <a:solidFill>
                  <a:srgbClr val="2A0953"/>
                </a:solidFill>
                <a:latin typeface="Arial"/>
                <a:cs typeface="Gothic Uralic"/>
              </a:rPr>
              <a:t>Массовых</a:t>
            </a:r>
            <a:r>
              <a:rPr lang="ru-RU" sz="1100" b="1" spc="15" dirty="0">
                <a:solidFill>
                  <a:srgbClr val="2A0953"/>
                </a:solidFill>
                <a:latin typeface="Arial"/>
                <a:cs typeface="Gothic Uralic"/>
              </a:rPr>
              <a:t/>
            </a:r>
            <a:br>
              <a:rPr lang="ru-RU" sz="1100" b="1" spc="15" dirty="0">
                <a:solidFill>
                  <a:srgbClr val="2A0953"/>
                </a:solidFill>
                <a:latin typeface="Arial"/>
                <a:cs typeface="Gothic Uralic"/>
              </a:rPr>
            </a:br>
            <a:r>
              <a:rPr sz="1100" b="1" spc="20" dirty="0" err="1">
                <a:solidFill>
                  <a:srgbClr val="2A0953"/>
                </a:solidFill>
                <a:latin typeface="Arial"/>
                <a:cs typeface="Gothic Uralic"/>
              </a:rPr>
              <a:t>мероприятия</a:t>
            </a:r>
            <a:endParaRPr sz="1100" dirty="0" err="1">
              <a:latin typeface="Arial"/>
              <a:cs typeface="Gothic Ural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45697" y="1927059"/>
            <a:ext cx="972819" cy="323850"/>
          </a:xfrm>
          <a:prstGeom prst="rect">
            <a:avLst/>
          </a:prstGeom>
        </p:spPr>
        <p:txBody>
          <a:bodyPr vert="horz" wrap="square" lIns="0" tIns="50165" rIns="0" bIns="0" rtlCol="0" anchor="t">
            <a:spAutoFit/>
          </a:bodyPr>
          <a:lstStyle/>
          <a:p>
            <a:pPr marL="12700" marR="5080">
              <a:lnSpc>
                <a:spcPct val="77700"/>
              </a:lnSpc>
              <a:spcBef>
                <a:spcPts val="395"/>
              </a:spcBef>
            </a:pPr>
            <a:r>
              <a:rPr sz="1100" b="1" spc="5" dirty="0">
                <a:solidFill>
                  <a:srgbClr val="2A0953"/>
                </a:solidFill>
                <a:latin typeface="Arial"/>
                <a:cs typeface="Gothic Uralic"/>
              </a:rPr>
              <a:t>Партнерских</a:t>
            </a:r>
            <a:r>
              <a:rPr lang="ru-RU" sz="1100" b="1" spc="5" dirty="0">
                <a:solidFill>
                  <a:srgbClr val="2A0953"/>
                </a:solidFill>
                <a:latin typeface="Arial"/>
                <a:cs typeface="Gothic Uralic"/>
              </a:rPr>
              <a:t> </a:t>
            </a:r>
            <a:r>
              <a:rPr sz="1100" b="1" spc="5" dirty="0">
                <a:solidFill>
                  <a:srgbClr val="2A0953"/>
                </a:solidFill>
                <a:latin typeface="Arial"/>
                <a:cs typeface="Gothic Uralic"/>
              </a:rPr>
              <a:t> </a:t>
            </a:r>
            <a:r>
              <a:rPr sz="1100" b="1" spc="15" dirty="0">
                <a:solidFill>
                  <a:srgbClr val="2A0953"/>
                </a:solidFill>
                <a:latin typeface="Arial"/>
                <a:cs typeface="Gothic Uralic"/>
              </a:rPr>
              <a:t>мероприятий</a:t>
            </a:r>
            <a:endParaRPr lang="ru-RU" sz="1100">
              <a:latin typeface="Arial"/>
              <a:cs typeface="Gothic Ural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03052" y="3988409"/>
            <a:ext cx="1207770" cy="1207770"/>
          </a:xfrm>
          <a:custGeom>
            <a:avLst/>
            <a:gdLst/>
            <a:ahLst/>
            <a:cxnLst/>
            <a:rect l="l" t="t" r="r" b="b"/>
            <a:pathLst>
              <a:path w="1207770" h="1207770">
                <a:moveTo>
                  <a:pt x="603758" y="0"/>
                </a:moveTo>
                <a:lnTo>
                  <a:pt x="556574" y="1816"/>
                </a:lnTo>
                <a:lnTo>
                  <a:pt x="510383" y="7176"/>
                </a:lnTo>
                <a:lnTo>
                  <a:pt x="465320" y="15946"/>
                </a:lnTo>
                <a:lnTo>
                  <a:pt x="421518" y="27990"/>
                </a:lnTo>
                <a:lnTo>
                  <a:pt x="379113" y="43176"/>
                </a:lnTo>
                <a:lnTo>
                  <a:pt x="338238" y="61368"/>
                </a:lnTo>
                <a:lnTo>
                  <a:pt x="299027" y="82432"/>
                </a:lnTo>
                <a:lnTo>
                  <a:pt x="261615" y="106235"/>
                </a:lnTo>
                <a:lnTo>
                  <a:pt x="226136" y="132642"/>
                </a:lnTo>
                <a:lnTo>
                  <a:pt x="192723" y="161518"/>
                </a:lnTo>
                <a:lnTo>
                  <a:pt x="161512" y="192730"/>
                </a:lnTo>
                <a:lnTo>
                  <a:pt x="132637" y="226143"/>
                </a:lnTo>
                <a:lnTo>
                  <a:pt x="106231" y="261624"/>
                </a:lnTo>
                <a:lnTo>
                  <a:pt x="82429" y="299037"/>
                </a:lnTo>
                <a:lnTo>
                  <a:pt x="61365" y="338248"/>
                </a:lnTo>
                <a:lnTo>
                  <a:pt x="43174" y="379124"/>
                </a:lnTo>
                <a:lnTo>
                  <a:pt x="27989" y="421530"/>
                </a:lnTo>
                <a:lnTo>
                  <a:pt x="15945" y="465332"/>
                </a:lnTo>
                <a:lnTo>
                  <a:pt x="7176" y="510395"/>
                </a:lnTo>
                <a:lnTo>
                  <a:pt x="1816" y="556586"/>
                </a:lnTo>
                <a:lnTo>
                  <a:pt x="0" y="603770"/>
                </a:lnTo>
                <a:lnTo>
                  <a:pt x="1816" y="650954"/>
                </a:lnTo>
                <a:lnTo>
                  <a:pt x="7176" y="697145"/>
                </a:lnTo>
                <a:lnTo>
                  <a:pt x="15945" y="742209"/>
                </a:lnTo>
                <a:lnTo>
                  <a:pt x="27989" y="786010"/>
                </a:lnTo>
                <a:lnTo>
                  <a:pt x="43174" y="828416"/>
                </a:lnTo>
                <a:lnTo>
                  <a:pt x="61365" y="869292"/>
                </a:lnTo>
                <a:lnTo>
                  <a:pt x="82429" y="908504"/>
                </a:lnTo>
                <a:lnTo>
                  <a:pt x="106231" y="945917"/>
                </a:lnTo>
                <a:lnTo>
                  <a:pt x="132637" y="981397"/>
                </a:lnTo>
                <a:lnTo>
                  <a:pt x="161512" y="1014810"/>
                </a:lnTo>
                <a:lnTo>
                  <a:pt x="192723" y="1046022"/>
                </a:lnTo>
                <a:lnTo>
                  <a:pt x="226136" y="1074899"/>
                </a:lnTo>
                <a:lnTo>
                  <a:pt x="261615" y="1101305"/>
                </a:lnTo>
                <a:lnTo>
                  <a:pt x="299027" y="1125108"/>
                </a:lnTo>
                <a:lnTo>
                  <a:pt x="338238" y="1146173"/>
                </a:lnTo>
                <a:lnTo>
                  <a:pt x="379113" y="1164365"/>
                </a:lnTo>
                <a:lnTo>
                  <a:pt x="421518" y="1179550"/>
                </a:lnTo>
                <a:lnTo>
                  <a:pt x="465320" y="1191595"/>
                </a:lnTo>
                <a:lnTo>
                  <a:pt x="510383" y="1200364"/>
                </a:lnTo>
                <a:lnTo>
                  <a:pt x="556574" y="1205724"/>
                </a:lnTo>
                <a:lnTo>
                  <a:pt x="603758" y="1207541"/>
                </a:lnTo>
                <a:lnTo>
                  <a:pt x="650942" y="1205724"/>
                </a:lnTo>
                <a:lnTo>
                  <a:pt x="697132" y="1200364"/>
                </a:lnTo>
                <a:lnTo>
                  <a:pt x="742196" y="1191595"/>
                </a:lnTo>
                <a:lnTo>
                  <a:pt x="785998" y="1179550"/>
                </a:lnTo>
                <a:lnTo>
                  <a:pt x="828404" y="1164365"/>
                </a:lnTo>
                <a:lnTo>
                  <a:pt x="869280" y="1146173"/>
                </a:lnTo>
                <a:lnTo>
                  <a:pt x="908491" y="1125108"/>
                </a:lnTo>
                <a:lnTo>
                  <a:pt x="945904" y="1101305"/>
                </a:lnTo>
                <a:lnTo>
                  <a:pt x="981384" y="1074899"/>
                </a:lnTo>
                <a:lnTo>
                  <a:pt x="1014798" y="1046022"/>
                </a:lnTo>
                <a:lnTo>
                  <a:pt x="1046009" y="1014810"/>
                </a:lnTo>
                <a:lnTo>
                  <a:pt x="1074886" y="981397"/>
                </a:lnTo>
                <a:lnTo>
                  <a:pt x="1101293" y="945917"/>
                </a:lnTo>
                <a:lnTo>
                  <a:pt x="1125095" y="908504"/>
                </a:lnTo>
                <a:lnTo>
                  <a:pt x="1146160" y="869292"/>
                </a:lnTo>
                <a:lnTo>
                  <a:pt x="1164352" y="828416"/>
                </a:lnTo>
                <a:lnTo>
                  <a:pt x="1179537" y="786010"/>
                </a:lnTo>
                <a:lnTo>
                  <a:pt x="1191582" y="742209"/>
                </a:lnTo>
                <a:lnTo>
                  <a:pt x="1200352" y="697145"/>
                </a:lnTo>
                <a:lnTo>
                  <a:pt x="1205712" y="650954"/>
                </a:lnTo>
                <a:lnTo>
                  <a:pt x="1207528" y="603770"/>
                </a:lnTo>
                <a:lnTo>
                  <a:pt x="1205712" y="556586"/>
                </a:lnTo>
                <a:lnTo>
                  <a:pt x="1200352" y="510395"/>
                </a:lnTo>
                <a:lnTo>
                  <a:pt x="1191582" y="465332"/>
                </a:lnTo>
                <a:lnTo>
                  <a:pt x="1179537" y="421530"/>
                </a:lnTo>
                <a:lnTo>
                  <a:pt x="1164352" y="379124"/>
                </a:lnTo>
                <a:lnTo>
                  <a:pt x="1146160" y="338248"/>
                </a:lnTo>
                <a:lnTo>
                  <a:pt x="1125095" y="299037"/>
                </a:lnTo>
                <a:lnTo>
                  <a:pt x="1101293" y="261624"/>
                </a:lnTo>
                <a:lnTo>
                  <a:pt x="1074886" y="226143"/>
                </a:lnTo>
                <a:lnTo>
                  <a:pt x="1046009" y="192730"/>
                </a:lnTo>
                <a:lnTo>
                  <a:pt x="1014798" y="161518"/>
                </a:lnTo>
                <a:lnTo>
                  <a:pt x="981384" y="132642"/>
                </a:lnTo>
                <a:lnTo>
                  <a:pt x="945904" y="106235"/>
                </a:lnTo>
                <a:lnTo>
                  <a:pt x="908491" y="82432"/>
                </a:lnTo>
                <a:lnTo>
                  <a:pt x="869280" y="61368"/>
                </a:lnTo>
                <a:lnTo>
                  <a:pt x="828404" y="43176"/>
                </a:lnTo>
                <a:lnTo>
                  <a:pt x="785998" y="27990"/>
                </a:lnTo>
                <a:lnTo>
                  <a:pt x="742196" y="15946"/>
                </a:lnTo>
                <a:lnTo>
                  <a:pt x="697132" y="7176"/>
                </a:lnTo>
                <a:lnTo>
                  <a:pt x="650942" y="1816"/>
                </a:lnTo>
                <a:lnTo>
                  <a:pt x="603758" y="0"/>
                </a:lnTo>
                <a:close/>
              </a:path>
            </a:pathLst>
          </a:custGeom>
          <a:solidFill>
            <a:srgbClr val="D83096">
              <a:alpha val="61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74418" y="4199534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54" y="0"/>
                </a:moveTo>
                <a:lnTo>
                  <a:pt x="352163" y="2682"/>
                </a:lnTo>
                <a:lnTo>
                  <a:pt x="307247" y="10528"/>
                </a:lnTo>
                <a:lnTo>
                  <a:pt x="264206" y="23241"/>
                </a:lnTo>
                <a:lnTo>
                  <a:pt x="223338" y="40520"/>
                </a:lnTo>
                <a:lnTo>
                  <a:pt x="184942" y="62066"/>
                </a:lnTo>
                <a:lnTo>
                  <a:pt x="149318" y="87580"/>
                </a:lnTo>
                <a:lnTo>
                  <a:pt x="116764" y="116763"/>
                </a:lnTo>
                <a:lnTo>
                  <a:pt x="87581" y="149317"/>
                </a:lnTo>
                <a:lnTo>
                  <a:pt x="62066" y="184941"/>
                </a:lnTo>
                <a:lnTo>
                  <a:pt x="40520" y="223336"/>
                </a:lnTo>
                <a:lnTo>
                  <a:pt x="23241" y="264204"/>
                </a:lnTo>
                <a:lnTo>
                  <a:pt x="10528" y="307246"/>
                </a:lnTo>
                <a:lnTo>
                  <a:pt x="2682" y="352162"/>
                </a:lnTo>
                <a:lnTo>
                  <a:pt x="0" y="398653"/>
                </a:lnTo>
                <a:lnTo>
                  <a:pt x="2682" y="445146"/>
                </a:lnTo>
                <a:lnTo>
                  <a:pt x="10528" y="490064"/>
                </a:lnTo>
                <a:lnTo>
                  <a:pt x="23241" y="533107"/>
                </a:lnTo>
                <a:lnTo>
                  <a:pt x="40520" y="573977"/>
                </a:lnTo>
                <a:lnTo>
                  <a:pt x="62066" y="612374"/>
                </a:lnTo>
                <a:lnTo>
                  <a:pt x="87581" y="647999"/>
                </a:lnTo>
                <a:lnTo>
                  <a:pt x="116764" y="680553"/>
                </a:lnTo>
                <a:lnTo>
                  <a:pt x="149318" y="709737"/>
                </a:lnTo>
                <a:lnTo>
                  <a:pt x="184942" y="735251"/>
                </a:lnTo>
                <a:lnTo>
                  <a:pt x="223338" y="756798"/>
                </a:lnTo>
                <a:lnTo>
                  <a:pt x="264206" y="774077"/>
                </a:lnTo>
                <a:lnTo>
                  <a:pt x="307247" y="786789"/>
                </a:lnTo>
                <a:lnTo>
                  <a:pt x="352163" y="794636"/>
                </a:lnTo>
                <a:lnTo>
                  <a:pt x="398654" y="797318"/>
                </a:lnTo>
                <a:lnTo>
                  <a:pt x="445147" y="794636"/>
                </a:lnTo>
                <a:lnTo>
                  <a:pt x="490065" y="786789"/>
                </a:lnTo>
                <a:lnTo>
                  <a:pt x="533108" y="774077"/>
                </a:lnTo>
                <a:lnTo>
                  <a:pt x="573978" y="756798"/>
                </a:lnTo>
                <a:lnTo>
                  <a:pt x="612375" y="735251"/>
                </a:lnTo>
                <a:lnTo>
                  <a:pt x="648000" y="709737"/>
                </a:lnTo>
                <a:lnTo>
                  <a:pt x="680554" y="680553"/>
                </a:lnTo>
                <a:lnTo>
                  <a:pt x="709738" y="647999"/>
                </a:lnTo>
                <a:lnTo>
                  <a:pt x="735253" y="612374"/>
                </a:lnTo>
                <a:lnTo>
                  <a:pt x="756799" y="573977"/>
                </a:lnTo>
                <a:lnTo>
                  <a:pt x="774078" y="533107"/>
                </a:lnTo>
                <a:lnTo>
                  <a:pt x="786791" y="490064"/>
                </a:lnTo>
                <a:lnTo>
                  <a:pt x="794637" y="445146"/>
                </a:lnTo>
                <a:lnTo>
                  <a:pt x="797319" y="398653"/>
                </a:lnTo>
                <a:lnTo>
                  <a:pt x="794637" y="352162"/>
                </a:lnTo>
                <a:lnTo>
                  <a:pt x="786791" y="307246"/>
                </a:lnTo>
                <a:lnTo>
                  <a:pt x="774078" y="264204"/>
                </a:lnTo>
                <a:lnTo>
                  <a:pt x="756799" y="223336"/>
                </a:lnTo>
                <a:lnTo>
                  <a:pt x="735253" y="184941"/>
                </a:lnTo>
                <a:lnTo>
                  <a:pt x="709738" y="149317"/>
                </a:lnTo>
                <a:lnTo>
                  <a:pt x="680554" y="116763"/>
                </a:lnTo>
                <a:lnTo>
                  <a:pt x="648000" y="87580"/>
                </a:lnTo>
                <a:lnTo>
                  <a:pt x="612375" y="62066"/>
                </a:lnTo>
                <a:lnTo>
                  <a:pt x="573978" y="40520"/>
                </a:lnTo>
                <a:lnTo>
                  <a:pt x="533108" y="23241"/>
                </a:lnTo>
                <a:lnTo>
                  <a:pt x="490065" y="10528"/>
                </a:lnTo>
                <a:lnTo>
                  <a:pt x="445147" y="2682"/>
                </a:lnTo>
                <a:lnTo>
                  <a:pt x="398654" y="0"/>
                </a:lnTo>
                <a:close/>
              </a:path>
            </a:pathLst>
          </a:custGeom>
          <a:solidFill>
            <a:srgbClr val="E97EB7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275582" y="4330204"/>
            <a:ext cx="467359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3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49050" y="4355909"/>
            <a:ext cx="246379" cy="49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3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44788" y="4412166"/>
            <a:ext cx="1307985" cy="314702"/>
          </a:xfrm>
          <a:prstGeom prst="rect">
            <a:avLst/>
          </a:prstGeom>
        </p:spPr>
        <p:txBody>
          <a:bodyPr vert="horz" wrap="square" lIns="0" tIns="50165" rIns="0" bIns="0" rtlCol="0" anchor="t">
            <a:spAutoFit/>
          </a:bodyPr>
          <a:lstStyle/>
          <a:p>
            <a:pPr marL="12700" marR="5080">
              <a:lnSpc>
                <a:spcPct val="77700"/>
              </a:lnSpc>
              <a:spcBef>
                <a:spcPts val="395"/>
              </a:spcBef>
            </a:pPr>
            <a:r>
              <a:rPr sz="1100" b="1" spc="5" dirty="0">
                <a:solidFill>
                  <a:srgbClr val="2A0953"/>
                </a:solidFill>
                <a:latin typeface="Arial"/>
                <a:cs typeface="Gothic Uralic"/>
              </a:rPr>
              <a:t>Семейных</a:t>
            </a:r>
            <a:r>
              <a:rPr lang="ru-RU" sz="1100" b="1" spc="5" dirty="0">
                <a:solidFill>
                  <a:srgbClr val="2A0953"/>
                </a:solidFill>
                <a:latin typeface="Arial"/>
                <a:cs typeface="Gothic Uralic"/>
              </a:rPr>
              <a:t> </a:t>
            </a:r>
            <a:br>
              <a:rPr lang="ru-RU" sz="1100" b="1" spc="5" dirty="0">
                <a:solidFill>
                  <a:srgbClr val="2A0953"/>
                </a:solidFill>
                <a:latin typeface="Arial"/>
                <a:cs typeface="Gothic Uralic"/>
              </a:rPr>
            </a:br>
            <a:r>
              <a:rPr sz="1100" b="1" spc="15" dirty="0">
                <a:solidFill>
                  <a:srgbClr val="2A0953"/>
                </a:solidFill>
                <a:latin typeface="Arial"/>
                <a:cs typeface="Gothic Uralic"/>
              </a:rPr>
              <a:t>мероприятий</a:t>
            </a:r>
            <a:endParaRPr lang="ru-RU" sz="1100" dirty="0">
              <a:latin typeface="Arial"/>
              <a:cs typeface="Gothic Ural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64944" y="4414253"/>
            <a:ext cx="972819" cy="323850"/>
          </a:xfrm>
          <a:prstGeom prst="rect">
            <a:avLst/>
          </a:prstGeom>
        </p:spPr>
        <p:txBody>
          <a:bodyPr vert="horz" wrap="square" lIns="0" tIns="50165" rIns="0" bIns="0" rtlCol="0" anchor="t">
            <a:spAutoFit/>
          </a:bodyPr>
          <a:lstStyle/>
          <a:p>
            <a:pPr marL="12700" marR="5080">
              <a:lnSpc>
                <a:spcPct val="77700"/>
              </a:lnSpc>
              <a:spcBef>
                <a:spcPts val="395"/>
              </a:spcBef>
            </a:pPr>
            <a:r>
              <a:rPr sz="1100" b="1" spc="10" dirty="0">
                <a:solidFill>
                  <a:srgbClr val="2A0953"/>
                </a:solidFill>
                <a:latin typeface="Arial"/>
                <a:cs typeface="Gothic Uralic"/>
              </a:rPr>
              <a:t>Детских</a:t>
            </a:r>
            <a:r>
              <a:rPr lang="ru-RU" sz="1100" b="1" spc="10" dirty="0">
                <a:solidFill>
                  <a:srgbClr val="2A0953"/>
                </a:solidFill>
                <a:latin typeface="Arial"/>
                <a:cs typeface="Gothic Uralic"/>
              </a:rPr>
              <a:t> </a:t>
            </a:r>
            <a:r>
              <a:rPr sz="1100" b="1" spc="10" dirty="0">
                <a:solidFill>
                  <a:srgbClr val="2A0953"/>
                </a:solidFill>
                <a:latin typeface="Arial"/>
                <a:cs typeface="Gothic Uralic"/>
              </a:rPr>
              <a:t> </a:t>
            </a:r>
            <a:r>
              <a:rPr sz="1100" b="1" spc="15" dirty="0">
                <a:solidFill>
                  <a:srgbClr val="2A0953"/>
                </a:solidFill>
                <a:latin typeface="Arial"/>
                <a:cs typeface="Gothic Uralic"/>
              </a:rPr>
              <a:t>мероприятий</a:t>
            </a:r>
            <a:endParaRPr sz="1100" dirty="0">
              <a:latin typeface="Arial"/>
              <a:cs typeface="Gothic Ural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1168</Words>
  <Application>Microsoft Office PowerPoint</Application>
  <PresentationFormat>Произвольный</PresentationFormat>
  <Paragraphs>245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Gothic Uralic</vt:lpstr>
      <vt:lpstr>Times New Roman</vt:lpstr>
      <vt:lpstr>Trebuchet MS</vt:lpstr>
      <vt:lpstr>Verdana</vt:lpstr>
      <vt:lpstr>Office Theme</vt:lpstr>
      <vt:lpstr>Презентация PowerPoint</vt:lpstr>
      <vt:lpstr>Cтратегия развития проекта</vt:lpstr>
      <vt:lpstr>Пять причин быть с нами</vt:lpstr>
      <vt:lpstr>Параметры проекта</vt:lpstr>
      <vt:lpstr>Местоположение</vt:lpstr>
      <vt:lpstr>Транспортная доступность</vt:lpstr>
      <vt:lpstr>Перспектива   развития района</vt:lpstr>
      <vt:lpstr>Презентация PowerPoint</vt:lpstr>
      <vt:lpstr>Презентация PowerPoint</vt:lpstr>
      <vt:lpstr>Презентация PowerPoint</vt:lpstr>
      <vt:lpstr>Арт-объекты как точка притяжения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ПРЕЗА 022.cdr</dc:title>
  <dc:creator>user</dc:creator>
  <cp:lastModifiedBy>Валеева Вероника Андреевна</cp:lastModifiedBy>
  <cp:revision>698</cp:revision>
  <dcterms:created xsi:type="dcterms:W3CDTF">2020-05-27T09:39:16Z</dcterms:created>
  <dcterms:modified xsi:type="dcterms:W3CDTF">2020-05-28T06:36:50Z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2020-05-27T00:00:00Z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2020-05-27T00:00:00Z</vt:filetime>
  </property>
</Properties>
</file>